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4"/>
    <p:sldMasterId id="2147483659" r:id="rId5"/>
  </p:sldMasterIdLst>
  <p:notesMasterIdLst>
    <p:notesMasterId r:id="rId13"/>
  </p:notesMasterIdLst>
  <p:sldIdLst>
    <p:sldId id="872" r:id="rId6"/>
    <p:sldId id="934" r:id="rId7"/>
    <p:sldId id="937" r:id="rId8"/>
    <p:sldId id="936" r:id="rId9"/>
    <p:sldId id="939" r:id="rId10"/>
    <p:sldId id="940" r:id="rId11"/>
    <p:sldId id="941" r:id="rId12"/>
  </p:sldIdLst>
  <p:sldSz cx="17181513" cy="9702800"/>
  <p:notesSz cx="7010400" cy="9296400"/>
  <p:defaultTextStyle>
    <a:defPPr>
      <a:defRPr lang="es-CO"/>
    </a:defPPr>
    <a:lvl1pPr marL="0" algn="l" defTabSz="1535972" rtl="0" eaLnBrk="1" latinLnBrk="0" hangingPunct="1">
      <a:defRPr sz="3000" kern="1200">
        <a:solidFill>
          <a:schemeClr val="tx1"/>
        </a:solidFill>
        <a:latin typeface="+mn-lt"/>
        <a:ea typeface="+mn-ea"/>
        <a:cs typeface="+mn-cs"/>
      </a:defRPr>
    </a:lvl1pPr>
    <a:lvl2pPr marL="767987" algn="l" defTabSz="1535972" rtl="0" eaLnBrk="1" latinLnBrk="0" hangingPunct="1">
      <a:defRPr sz="3000" kern="1200">
        <a:solidFill>
          <a:schemeClr val="tx1"/>
        </a:solidFill>
        <a:latin typeface="+mn-lt"/>
        <a:ea typeface="+mn-ea"/>
        <a:cs typeface="+mn-cs"/>
      </a:defRPr>
    </a:lvl2pPr>
    <a:lvl3pPr marL="1535972" algn="l" defTabSz="1535972" rtl="0" eaLnBrk="1" latinLnBrk="0" hangingPunct="1">
      <a:defRPr sz="3000" kern="1200">
        <a:solidFill>
          <a:schemeClr val="tx1"/>
        </a:solidFill>
        <a:latin typeface="+mn-lt"/>
        <a:ea typeface="+mn-ea"/>
        <a:cs typeface="+mn-cs"/>
      </a:defRPr>
    </a:lvl3pPr>
    <a:lvl4pPr marL="2303959" algn="l" defTabSz="1535972" rtl="0" eaLnBrk="1" latinLnBrk="0" hangingPunct="1">
      <a:defRPr sz="3000" kern="1200">
        <a:solidFill>
          <a:schemeClr val="tx1"/>
        </a:solidFill>
        <a:latin typeface="+mn-lt"/>
        <a:ea typeface="+mn-ea"/>
        <a:cs typeface="+mn-cs"/>
      </a:defRPr>
    </a:lvl4pPr>
    <a:lvl5pPr marL="3071946" algn="l" defTabSz="1535972" rtl="0" eaLnBrk="1" latinLnBrk="0" hangingPunct="1">
      <a:defRPr sz="3000" kern="1200">
        <a:solidFill>
          <a:schemeClr val="tx1"/>
        </a:solidFill>
        <a:latin typeface="+mn-lt"/>
        <a:ea typeface="+mn-ea"/>
        <a:cs typeface="+mn-cs"/>
      </a:defRPr>
    </a:lvl5pPr>
    <a:lvl6pPr marL="3839932" algn="l" defTabSz="1535972" rtl="0" eaLnBrk="1" latinLnBrk="0" hangingPunct="1">
      <a:defRPr sz="3000" kern="1200">
        <a:solidFill>
          <a:schemeClr val="tx1"/>
        </a:solidFill>
        <a:latin typeface="+mn-lt"/>
        <a:ea typeface="+mn-ea"/>
        <a:cs typeface="+mn-cs"/>
      </a:defRPr>
    </a:lvl6pPr>
    <a:lvl7pPr marL="4607919" algn="l" defTabSz="1535972" rtl="0" eaLnBrk="1" latinLnBrk="0" hangingPunct="1">
      <a:defRPr sz="3000" kern="1200">
        <a:solidFill>
          <a:schemeClr val="tx1"/>
        </a:solidFill>
        <a:latin typeface="+mn-lt"/>
        <a:ea typeface="+mn-ea"/>
        <a:cs typeface="+mn-cs"/>
      </a:defRPr>
    </a:lvl7pPr>
    <a:lvl8pPr marL="5375906" algn="l" defTabSz="1535972" rtl="0" eaLnBrk="1" latinLnBrk="0" hangingPunct="1">
      <a:defRPr sz="3000" kern="1200">
        <a:solidFill>
          <a:schemeClr val="tx1"/>
        </a:solidFill>
        <a:latin typeface="+mn-lt"/>
        <a:ea typeface="+mn-ea"/>
        <a:cs typeface="+mn-cs"/>
      </a:defRPr>
    </a:lvl8pPr>
    <a:lvl9pPr marL="6143891" algn="l" defTabSz="1535972" rtl="0" eaLnBrk="1" latinLnBrk="0" hangingPunct="1">
      <a:defRPr sz="30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3056" userDrawn="1">
          <p15:clr>
            <a:srgbClr val="A4A3A4"/>
          </p15:clr>
        </p15:guide>
        <p15:guide id="4" pos="54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a Paola Luna Torres" initials="APLT" lastIdx="2" clrIdx="0">
    <p:extLst>
      <p:ext uri="{19B8F6BF-5375-455C-9EA6-DF929625EA0E}">
        <p15:presenceInfo xmlns:p15="http://schemas.microsoft.com/office/powerpoint/2012/main" userId="S-1-5-21-823518204-412668190-1417001333-10396" providerId="AD"/>
      </p:ext>
    </p:extLst>
  </p:cmAuthor>
  <p:cmAuthor id="2" name="Santiago Acuña Arevalo" initials="SAA" lastIdx="2" clrIdx="1">
    <p:extLst>
      <p:ext uri="{19B8F6BF-5375-455C-9EA6-DF929625EA0E}">
        <p15:presenceInfo xmlns:p15="http://schemas.microsoft.com/office/powerpoint/2012/main" userId="S-1-5-21-823518204-412668190-1417001333-1030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8ED5"/>
    <a:srgbClr val="009BDF"/>
    <a:srgbClr val="38A8DC"/>
    <a:srgbClr val="EEEEEE"/>
    <a:srgbClr val="8EC6E4"/>
    <a:srgbClr val="11B5FF"/>
    <a:srgbClr val="FFFF00"/>
    <a:srgbClr val="17375E"/>
    <a:srgbClr val="E6E6E6"/>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B344D84-9AFB-497E-A393-DC336BA19D2E}" styleName="Estilo medio 3 - Énfasis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762" autoAdjust="0"/>
    <p:restoredTop sz="94872" autoAdjust="0"/>
  </p:normalViewPr>
  <p:slideViewPr>
    <p:cSldViewPr>
      <p:cViewPr varScale="1">
        <p:scale>
          <a:sx n="79" d="100"/>
          <a:sy n="79" d="100"/>
        </p:scale>
        <p:origin x="1248" y="84"/>
      </p:cViewPr>
      <p:guideLst>
        <p:guide orient="horz" pos="3056"/>
        <p:guide pos="5412"/>
      </p:guideLst>
    </p:cSldViewPr>
  </p:slideViewPr>
  <p:outlineViewPr>
    <p:cViewPr>
      <p:scale>
        <a:sx n="33" d="100"/>
        <a:sy n="33" d="100"/>
      </p:scale>
      <p:origin x="0" y="0"/>
    </p:cViewPr>
  </p:outlineViewPr>
  <p:notesTextViewPr>
    <p:cViewPr>
      <p:scale>
        <a:sx n="70" d="100"/>
        <a:sy n="70" d="100"/>
      </p:scale>
      <p:origin x="0" y="0"/>
    </p:cViewPr>
  </p:notesTextViewPr>
  <p:sorterViewPr>
    <p:cViewPr>
      <p:scale>
        <a:sx n="33" d="100"/>
        <a:sy n="33" d="100"/>
      </p:scale>
      <p:origin x="0" y="0"/>
    </p:cViewPr>
  </p:sorterViewPr>
  <p:notesViewPr>
    <p:cSldViewPr>
      <p:cViewPr varScale="1">
        <p:scale>
          <a:sx n="82" d="100"/>
          <a:sy n="82" d="100"/>
        </p:scale>
        <p:origin x="257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4E6C1A-67D2-41C5-BC3B-B03FC1C96165}" type="doc">
      <dgm:prSet loTypeId="urn:microsoft.com/office/officeart/2008/layout/VerticalCurvedList" loCatId="list" qsTypeId="urn:microsoft.com/office/officeart/2005/8/quickstyle/3d4" qsCatId="3D" csTypeId="urn:microsoft.com/office/officeart/2005/8/colors/accent2_1" csCatId="accent2" phldr="1"/>
      <dgm:spPr/>
      <dgm:t>
        <a:bodyPr/>
        <a:lstStyle/>
        <a:p>
          <a:endParaRPr lang="es-ES"/>
        </a:p>
      </dgm:t>
    </dgm:pt>
    <dgm:pt modelId="{C93308AA-72DD-4E9F-9AA0-E9C7B8BA7BEF}">
      <dgm:prSet phldrT="[Texto]"/>
      <dgm:spPr>
        <a:solidFill>
          <a:schemeClr val="accent1">
            <a:lumMod val="20000"/>
            <a:lumOff val="80000"/>
          </a:schemeClr>
        </a:solidFill>
      </dgm:spPr>
      <dgm:t>
        <a:bodyPr/>
        <a:lstStyle/>
        <a:p>
          <a:r>
            <a:rPr lang="es-ES" dirty="0" smtClean="0"/>
            <a:t>Fortalecimiento de la articulación con las diferentes dependencias y concesionarios</a:t>
          </a:r>
          <a:endParaRPr lang="es-ES" dirty="0"/>
        </a:p>
      </dgm:t>
    </dgm:pt>
    <dgm:pt modelId="{59152E06-9EBD-4716-AAC3-83F2F0B5E2EA}" type="parTrans" cxnId="{03CF5238-1CAD-4CCB-A8F0-82C5D0C750B1}">
      <dgm:prSet/>
      <dgm:spPr/>
      <dgm:t>
        <a:bodyPr/>
        <a:lstStyle/>
        <a:p>
          <a:endParaRPr lang="es-ES"/>
        </a:p>
      </dgm:t>
    </dgm:pt>
    <dgm:pt modelId="{FBAB6411-7EEA-441B-BC1D-C4A857F65A6D}" type="sibTrans" cxnId="{03CF5238-1CAD-4CCB-A8F0-82C5D0C750B1}">
      <dgm:prSet/>
      <dgm:spPr/>
      <dgm:t>
        <a:bodyPr/>
        <a:lstStyle/>
        <a:p>
          <a:endParaRPr lang="es-ES"/>
        </a:p>
      </dgm:t>
    </dgm:pt>
    <dgm:pt modelId="{F4BED0ED-BD48-478F-84BD-65855B4D080E}">
      <dgm:prSet phldrT="[Texto]" custT="1"/>
      <dgm:spPr>
        <a:solidFill>
          <a:schemeClr val="accent1">
            <a:lumMod val="20000"/>
            <a:lumOff val="80000"/>
          </a:schemeClr>
        </a:solidFill>
      </dgm:spPr>
      <dgm:t>
        <a:bodyPr/>
        <a:lstStyle/>
        <a:p>
          <a:r>
            <a:rPr lang="es-ES" sz="2700" dirty="0" smtClean="0"/>
            <a:t>Sensibilización a dependencias y concesionarios sobre la importancia que representa la Atención al Usuario</a:t>
          </a:r>
          <a:endParaRPr lang="es-ES" sz="2700" dirty="0"/>
        </a:p>
      </dgm:t>
    </dgm:pt>
    <dgm:pt modelId="{4E874B86-526B-4475-9372-8F98C0E3C62B}" type="parTrans" cxnId="{3574141F-7975-43BE-BD62-684A08DD6A07}">
      <dgm:prSet/>
      <dgm:spPr/>
      <dgm:t>
        <a:bodyPr/>
        <a:lstStyle/>
        <a:p>
          <a:endParaRPr lang="es-ES"/>
        </a:p>
      </dgm:t>
    </dgm:pt>
    <dgm:pt modelId="{24C29299-2958-4770-B6E5-F5393100FA19}" type="sibTrans" cxnId="{3574141F-7975-43BE-BD62-684A08DD6A07}">
      <dgm:prSet/>
      <dgm:spPr/>
      <dgm:t>
        <a:bodyPr/>
        <a:lstStyle/>
        <a:p>
          <a:endParaRPr lang="es-ES"/>
        </a:p>
      </dgm:t>
    </dgm:pt>
    <dgm:pt modelId="{E3474AA9-5921-4D86-9882-648C40AEA56C}">
      <dgm:prSet/>
      <dgm:spPr>
        <a:solidFill>
          <a:schemeClr val="accent1">
            <a:lumMod val="20000"/>
            <a:lumOff val="80000"/>
          </a:schemeClr>
        </a:solidFill>
      </dgm:spPr>
      <dgm:t>
        <a:bodyPr/>
        <a:lstStyle/>
        <a:p>
          <a:r>
            <a:rPr lang="es-ES" dirty="0" smtClean="0"/>
            <a:t>Mejora en la calidad de las respuestas</a:t>
          </a:r>
          <a:endParaRPr lang="es-ES" dirty="0"/>
        </a:p>
      </dgm:t>
    </dgm:pt>
    <dgm:pt modelId="{25D072D0-56CC-4572-934A-5D4FB5C2BF16}" type="parTrans" cxnId="{D22FB285-6D6B-45F4-9802-AF5B97200D78}">
      <dgm:prSet/>
      <dgm:spPr/>
      <dgm:t>
        <a:bodyPr/>
        <a:lstStyle/>
        <a:p>
          <a:endParaRPr lang="es-ES"/>
        </a:p>
      </dgm:t>
    </dgm:pt>
    <dgm:pt modelId="{873A0652-20E2-4F3F-ACE3-398577BE455B}" type="sibTrans" cxnId="{D22FB285-6D6B-45F4-9802-AF5B97200D78}">
      <dgm:prSet/>
      <dgm:spPr/>
      <dgm:t>
        <a:bodyPr/>
        <a:lstStyle/>
        <a:p>
          <a:endParaRPr lang="es-ES"/>
        </a:p>
      </dgm:t>
    </dgm:pt>
    <dgm:pt modelId="{18F63BB1-48D6-4137-AAB5-BDC7005B11D4}">
      <dgm:prSet/>
      <dgm:spPr>
        <a:solidFill>
          <a:schemeClr val="accent1">
            <a:lumMod val="20000"/>
            <a:lumOff val="80000"/>
          </a:schemeClr>
        </a:solidFill>
      </dgm:spPr>
      <dgm:t>
        <a:bodyPr/>
        <a:lstStyle/>
        <a:p>
          <a:r>
            <a:rPr lang="es-ES" dirty="0" smtClean="0"/>
            <a:t>Disminución de los tiempos de respuesta a las PQRS</a:t>
          </a:r>
          <a:endParaRPr lang="es-ES" dirty="0"/>
        </a:p>
      </dgm:t>
    </dgm:pt>
    <dgm:pt modelId="{263ADCAE-750D-4A38-A1DC-25B1527BBA89}" type="parTrans" cxnId="{D9CA76D0-D0A1-4CE7-92B8-5F52483A6DDC}">
      <dgm:prSet/>
      <dgm:spPr/>
      <dgm:t>
        <a:bodyPr/>
        <a:lstStyle/>
        <a:p>
          <a:endParaRPr lang="es-ES"/>
        </a:p>
      </dgm:t>
    </dgm:pt>
    <dgm:pt modelId="{994E7CB5-ACD3-4FC3-88E5-DF8294DBA235}" type="sibTrans" cxnId="{D9CA76D0-D0A1-4CE7-92B8-5F52483A6DDC}">
      <dgm:prSet/>
      <dgm:spPr/>
      <dgm:t>
        <a:bodyPr/>
        <a:lstStyle/>
        <a:p>
          <a:endParaRPr lang="es-ES"/>
        </a:p>
      </dgm:t>
    </dgm:pt>
    <dgm:pt modelId="{266BE88D-70FA-468E-8A4F-97FDFC09E8D5}" type="pres">
      <dgm:prSet presAssocID="{DD4E6C1A-67D2-41C5-BC3B-B03FC1C96165}" presName="Name0" presStyleCnt="0">
        <dgm:presLayoutVars>
          <dgm:chMax val="7"/>
          <dgm:chPref val="7"/>
          <dgm:dir/>
        </dgm:presLayoutVars>
      </dgm:prSet>
      <dgm:spPr/>
      <dgm:t>
        <a:bodyPr/>
        <a:lstStyle/>
        <a:p>
          <a:endParaRPr lang="es-ES"/>
        </a:p>
      </dgm:t>
    </dgm:pt>
    <dgm:pt modelId="{397C4A5C-2572-4CD6-AFA2-1EA1BBFE3FB5}" type="pres">
      <dgm:prSet presAssocID="{DD4E6C1A-67D2-41C5-BC3B-B03FC1C96165}" presName="Name1" presStyleCnt="0"/>
      <dgm:spPr/>
    </dgm:pt>
    <dgm:pt modelId="{8B6850DB-1CB3-40F7-BD61-8948E95BEEA3}" type="pres">
      <dgm:prSet presAssocID="{DD4E6C1A-67D2-41C5-BC3B-B03FC1C96165}" presName="cycle" presStyleCnt="0"/>
      <dgm:spPr/>
    </dgm:pt>
    <dgm:pt modelId="{C85BBF56-13E9-497E-BCFA-4AA620CC3F6B}" type="pres">
      <dgm:prSet presAssocID="{DD4E6C1A-67D2-41C5-BC3B-B03FC1C96165}" presName="srcNode" presStyleLbl="node1" presStyleIdx="0" presStyleCnt="4"/>
      <dgm:spPr/>
    </dgm:pt>
    <dgm:pt modelId="{02616864-CD66-43DF-A3F8-96CFC417AA92}" type="pres">
      <dgm:prSet presAssocID="{DD4E6C1A-67D2-41C5-BC3B-B03FC1C96165}" presName="conn" presStyleLbl="parChTrans1D2" presStyleIdx="0" presStyleCnt="1"/>
      <dgm:spPr/>
      <dgm:t>
        <a:bodyPr/>
        <a:lstStyle/>
        <a:p>
          <a:endParaRPr lang="es-ES"/>
        </a:p>
      </dgm:t>
    </dgm:pt>
    <dgm:pt modelId="{3FB92E62-2CCA-48AE-B168-35CA9EE56969}" type="pres">
      <dgm:prSet presAssocID="{DD4E6C1A-67D2-41C5-BC3B-B03FC1C96165}" presName="extraNode" presStyleLbl="node1" presStyleIdx="0" presStyleCnt="4"/>
      <dgm:spPr/>
    </dgm:pt>
    <dgm:pt modelId="{8D67595C-CF67-4690-988A-61B45F5AE4CE}" type="pres">
      <dgm:prSet presAssocID="{DD4E6C1A-67D2-41C5-BC3B-B03FC1C96165}" presName="dstNode" presStyleLbl="node1" presStyleIdx="0" presStyleCnt="4"/>
      <dgm:spPr/>
    </dgm:pt>
    <dgm:pt modelId="{0DB5489E-23E1-4F84-B686-C8438B1EE8B9}" type="pres">
      <dgm:prSet presAssocID="{18F63BB1-48D6-4137-AAB5-BDC7005B11D4}" presName="text_1" presStyleLbl="node1" presStyleIdx="0" presStyleCnt="4">
        <dgm:presLayoutVars>
          <dgm:bulletEnabled val="1"/>
        </dgm:presLayoutVars>
      </dgm:prSet>
      <dgm:spPr/>
      <dgm:t>
        <a:bodyPr/>
        <a:lstStyle/>
        <a:p>
          <a:endParaRPr lang="es-ES"/>
        </a:p>
      </dgm:t>
    </dgm:pt>
    <dgm:pt modelId="{7EF33364-9F39-49E6-90C6-DCD6CB4E849D}" type="pres">
      <dgm:prSet presAssocID="{18F63BB1-48D6-4137-AAB5-BDC7005B11D4}" presName="accent_1" presStyleCnt="0"/>
      <dgm:spPr/>
    </dgm:pt>
    <dgm:pt modelId="{02A3FC35-941D-4B9B-B99D-E6389870E5D4}" type="pres">
      <dgm:prSet presAssocID="{18F63BB1-48D6-4137-AAB5-BDC7005B11D4}" presName="accentRepeatNode" presStyleLbl="solidFgAcc1" presStyleIdx="0" presStyleCnt="4"/>
      <dgm:spPr/>
    </dgm:pt>
    <dgm:pt modelId="{5DF6E533-B352-4BB4-A540-DA9AD8D83234}" type="pres">
      <dgm:prSet presAssocID="{E3474AA9-5921-4D86-9882-648C40AEA56C}" presName="text_2" presStyleLbl="node1" presStyleIdx="1" presStyleCnt="4">
        <dgm:presLayoutVars>
          <dgm:bulletEnabled val="1"/>
        </dgm:presLayoutVars>
      </dgm:prSet>
      <dgm:spPr/>
      <dgm:t>
        <a:bodyPr/>
        <a:lstStyle/>
        <a:p>
          <a:endParaRPr lang="es-ES"/>
        </a:p>
      </dgm:t>
    </dgm:pt>
    <dgm:pt modelId="{24F9A211-C865-4597-8EB5-7EB91D2923DB}" type="pres">
      <dgm:prSet presAssocID="{E3474AA9-5921-4D86-9882-648C40AEA56C}" presName="accent_2" presStyleCnt="0"/>
      <dgm:spPr/>
    </dgm:pt>
    <dgm:pt modelId="{8518C96A-3D33-4309-A77B-CF20A07A2037}" type="pres">
      <dgm:prSet presAssocID="{E3474AA9-5921-4D86-9882-648C40AEA56C}" presName="accentRepeatNode" presStyleLbl="solidFgAcc1" presStyleIdx="1" presStyleCnt="4"/>
      <dgm:spPr/>
    </dgm:pt>
    <dgm:pt modelId="{7C7FC0EC-1895-48E1-AF5E-05E4732FB09D}" type="pres">
      <dgm:prSet presAssocID="{C93308AA-72DD-4E9F-9AA0-E9C7B8BA7BEF}" presName="text_3" presStyleLbl="node1" presStyleIdx="2" presStyleCnt="4">
        <dgm:presLayoutVars>
          <dgm:bulletEnabled val="1"/>
        </dgm:presLayoutVars>
      </dgm:prSet>
      <dgm:spPr/>
      <dgm:t>
        <a:bodyPr/>
        <a:lstStyle/>
        <a:p>
          <a:endParaRPr lang="es-ES"/>
        </a:p>
      </dgm:t>
    </dgm:pt>
    <dgm:pt modelId="{C9B6B90A-69E1-46BE-A2C4-45423B8CEA7F}" type="pres">
      <dgm:prSet presAssocID="{C93308AA-72DD-4E9F-9AA0-E9C7B8BA7BEF}" presName="accent_3" presStyleCnt="0"/>
      <dgm:spPr/>
    </dgm:pt>
    <dgm:pt modelId="{D76750C5-F827-4A97-8542-ACB5CF502FD2}" type="pres">
      <dgm:prSet presAssocID="{C93308AA-72DD-4E9F-9AA0-E9C7B8BA7BEF}" presName="accentRepeatNode" presStyleLbl="solidFgAcc1" presStyleIdx="2" presStyleCnt="4"/>
      <dgm:spPr/>
    </dgm:pt>
    <dgm:pt modelId="{59E0837E-D2FD-4C42-A891-782BF78BCAC0}" type="pres">
      <dgm:prSet presAssocID="{F4BED0ED-BD48-478F-84BD-65855B4D080E}" presName="text_4" presStyleLbl="node1" presStyleIdx="3" presStyleCnt="4" custScaleY="154111">
        <dgm:presLayoutVars>
          <dgm:bulletEnabled val="1"/>
        </dgm:presLayoutVars>
      </dgm:prSet>
      <dgm:spPr/>
      <dgm:t>
        <a:bodyPr/>
        <a:lstStyle/>
        <a:p>
          <a:endParaRPr lang="es-ES"/>
        </a:p>
      </dgm:t>
    </dgm:pt>
    <dgm:pt modelId="{C6E4B976-E976-4813-9DB9-508E6A53FC9B}" type="pres">
      <dgm:prSet presAssocID="{F4BED0ED-BD48-478F-84BD-65855B4D080E}" presName="accent_4" presStyleCnt="0"/>
      <dgm:spPr/>
    </dgm:pt>
    <dgm:pt modelId="{D9667323-B0E9-49BD-8189-D688845EBCEB}" type="pres">
      <dgm:prSet presAssocID="{F4BED0ED-BD48-478F-84BD-65855B4D080E}" presName="accentRepeatNode" presStyleLbl="solidFgAcc1" presStyleIdx="3" presStyleCnt="4"/>
      <dgm:spPr/>
    </dgm:pt>
  </dgm:ptLst>
  <dgm:cxnLst>
    <dgm:cxn modelId="{06ED5E18-D77A-4838-A05E-C976188DFFA9}" type="presOf" srcId="{994E7CB5-ACD3-4FC3-88E5-DF8294DBA235}" destId="{02616864-CD66-43DF-A3F8-96CFC417AA92}" srcOrd="0" destOrd="0" presId="urn:microsoft.com/office/officeart/2008/layout/VerticalCurvedList"/>
    <dgm:cxn modelId="{D22FB285-6D6B-45F4-9802-AF5B97200D78}" srcId="{DD4E6C1A-67D2-41C5-BC3B-B03FC1C96165}" destId="{E3474AA9-5921-4D86-9882-648C40AEA56C}" srcOrd="1" destOrd="0" parTransId="{25D072D0-56CC-4572-934A-5D4FB5C2BF16}" sibTransId="{873A0652-20E2-4F3F-ACE3-398577BE455B}"/>
    <dgm:cxn modelId="{03CF5238-1CAD-4CCB-A8F0-82C5D0C750B1}" srcId="{DD4E6C1A-67D2-41C5-BC3B-B03FC1C96165}" destId="{C93308AA-72DD-4E9F-9AA0-E9C7B8BA7BEF}" srcOrd="2" destOrd="0" parTransId="{59152E06-9EBD-4716-AAC3-83F2F0B5E2EA}" sibTransId="{FBAB6411-7EEA-441B-BC1D-C4A857F65A6D}"/>
    <dgm:cxn modelId="{9957BC91-A7F5-44EF-AE7E-F29CB22E2177}" type="presOf" srcId="{C93308AA-72DD-4E9F-9AA0-E9C7B8BA7BEF}" destId="{7C7FC0EC-1895-48E1-AF5E-05E4732FB09D}" srcOrd="0" destOrd="0" presId="urn:microsoft.com/office/officeart/2008/layout/VerticalCurvedList"/>
    <dgm:cxn modelId="{D4475BC1-CC3B-45B3-B844-792232F0A681}" type="presOf" srcId="{E3474AA9-5921-4D86-9882-648C40AEA56C}" destId="{5DF6E533-B352-4BB4-A540-DA9AD8D83234}" srcOrd="0" destOrd="0" presId="urn:microsoft.com/office/officeart/2008/layout/VerticalCurvedList"/>
    <dgm:cxn modelId="{3FDC56F9-317C-43E9-BE45-B297ED93C631}" type="presOf" srcId="{F4BED0ED-BD48-478F-84BD-65855B4D080E}" destId="{59E0837E-D2FD-4C42-A891-782BF78BCAC0}" srcOrd="0" destOrd="0" presId="urn:microsoft.com/office/officeart/2008/layout/VerticalCurvedList"/>
    <dgm:cxn modelId="{B026427F-6C22-40E8-8151-841FDAF77449}" type="presOf" srcId="{DD4E6C1A-67D2-41C5-BC3B-B03FC1C96165}" destId="{266BE88D-70FA-468E-8A4F-97FDFC09E8D5}" srcOrd="0" destOrd="0" presId="urn:microsoft.com/office/officeart/2008/layout/VerticalCurvedList"/>
    <dgm:cxn modelId="{354CFF0E-126C-48D2-BB83-656FB1F8E0BA}" type="presOf" srcId="{18F63BB1-48D6-4137-AAB5-BDC7005B11D4}" destId="{0DB5489E-23E1-4F84-B686-C8438B1EE8B9}" srcOrd="0" destOrd="0" presId="urn:microsoft.com/office/officeart/2008/layout/VerticalCurvedList"/>
    <dgm:cxn modelId="{3574141F-7975-43BE-BD62-684A08DD6A07}" srcId="{DD4E6C1A-67D2-41C5-BC3B-B03FC1C96165}" destId="{F4BED0ED-BD48-478F-84BD-65855B4D080E}" srcOrd="3" destOrd="0" parTransId="{4E874B86-526B-4475-9372-8F98C0E3C62B}" sibTransId="{24C29299-2958-4770-B6E5-F5393100FA19}"/>
    <dgm:cxn modelId="{D9CA76D0-D0A1-4CE7-92B8-5F52483A6DDC}" srcId="{DD4E6C1A-67D2-41C5-BC3B-B03FC1C96165}" destId="{18F63BB1-48D6-4137-AAB5-BDC7005B11D4}" srcOrd="0" destOrd="0" parTransId="{263ADCAE-750D-4A38-A1DC-25B1527BBA89}" sibTransId="{994E7CB5-ACD3-4FC3-88E5-DF8294DBA235}"/>
    <dgm:cxn modelId="{EAE7B866-8716-4288-9EA5-1158F14A345E}" type="presParOf" srcId="{266BE88D-70FA-468E-8A4F-97FDFC09E8D5}" destId="{397C4A5C-2572-4CD6-AFA2-1EA1BBFE3FB5}" srcOrd="0" destOrd="0" presId="urn:microsoft.com/office/officeart/2008/layout/VerticalCurvedList"/>
    <dgm:cxn modelId="{85826489-EC02-4AFE-A394-6F616EBE37EA}" type="presParOf" srcId="{397C4A5C-2572-4CD6-AFA2-1EA1BBFE3FB5}" destId="{8B6850DB-1CB3-40F7-BD61-8948E95BEEA3}" srcOrd="0" destOrd="0" presId="urn:microsoft.com/office/officeart/2008/layout/VerticalCurvedList"/>
    <dgm:cxn modelId="{9C8D6654-EA95-40BC-B7D0-A420258BF055}" type="presParOf" srcId="{8B6850DB-1CB3-40F7-BD61-8948E95BEEA3}" destId="{C85BBF56-13E9-497E-BCFA-4AA620CC3F6B}" srcOrd="0" destOrd="0" presId="urn:microsoft.com/office/officeart/2008/layout/VerticalCurvedList"/>
    <dgm:cxn modelId="{E61BA1C3-65AC-4637-A8F6-3F68A94E1ABC}" type="presParOf" srcId="{8B6850DB-1CB3-40F7-BD61-8948E95BEEA3}" destId="{02616864-CD66-43DF-A3F8-96CFC417AA92}" srcOrd="1" destOrd="0" presId="urn:microsoft.com/office/officeart/2008/layout/VerticalCurvedList"/>
    <dgm:cxn modelId="{9C16F105-0901-4CEC-AE2B-10D92218B33A}" type="presParOf" srcId="{8B6850DB-1CB3-40F7-BD61-8948E95BEEA3}" destId="{3FB92E62-2CCA-48AE-B168-35CA9EE56969}" srcOrd="2" destOrd="0" presId="urn:microsoft.com/office/officeart/2008/layout/VerticalCurvedList"/>
    <dgm:cxn modelId="{F5E78EEE-909E-4D1F-AA3D-14ED7B85787C}" type="presParOf" srcId="{8B6850DB-1CB3-40F7-BD61-8948E95BEEA3}" destId="{8D67595C-CF67-4690-988A-61B45F5AE4CE}" srcOrd="3" destOrd="0" presId="urn:microsoft.com/office/officeart/2008/layout/VerticalCurvedList"/>
    <dgm:cxn modelId="{5D3264C1-E84A-4E1A-9B5E-1391C69E7D63}" type="presParOf" srcId="{397C4A5C-2572-4CD6-AFA2-1EA1BBFE3FB5}" destId="{0DB5489E-23E1-4F84-B686-C8438B1EE8B9}" srcOrd="1" destOrd="0" presId="urn:microsoft.com/office/officeart/2008/layout/VerticalCurvedList"/>
    <dgm:cxn modelId="{99360921-AF85-4267-B742-777ACAF136ED}" type="presParOf" srcId="{397C4A5C-2572-4CD6-AFA2-1EA1BBFE3FB5}" destId="{7EF33364-9F39-49E6-90C6-DCD6CB4E849D}" srcOrd="2" destOrd="0" presId="urn:microsoft.com/office/officeart/2008/layout/VerticalCurvedList"/>
    <dgm:cxn modelId="{829ACF9D-217E-4C7A-B03D-66FAA1F4193E}" type="presParOf" srcId="{7EF33364-9F39-49E6-90C6-DCD6CB4E849D}" destId="{02A3FC35-941D-4B9B-B99D-E6389870E5D4}" srcOrd="0" destOrd="0" presId="urn:microsoft.com/office/officeart/2008/layout/VerticalCurvedList"/>
    <dgm:cxn modelId="{34FA70EF-C820-42B9-BCCA-8B27C455392D}" type="presParOf" srcId="{397C4A5C-2572-4CD6-AFA2-1EA1BBFE3FB5}" destId="{5DF6E533-B352-4BB4-A540-DA9AD8D83234}" srcOrd="3" destOrd="0" presId="urn:microsoft.com/office/officeart/2008/layout/VerticalCurvedList"/>
    <dgm:cxn modelId="{0B9AA8F5-4362-4694-992F-A8418F6E9B9B}" type="presParOf" srcId="{397C4A5C-2572-4CD6-AFA2-1EA1BBFE3FB5}" destId="{24F9A211-C865-4597-8EB5-7EB91D2923DB}" srcOrd="4" destOrd="0" presId="urn:microsoft.com/office/officeart/2008/layout/VerticalCurvedList"/>
    <dgm:cxn modelId="{3AB986CE-2B49-4657-A515-EBF96466FC23}" type="presParOf" srcId="{24F9A211-C865-4597-8EB5-7EB91D2923DB}" destId="{8518C96A-3D33-4309-A77B-CF20A07A2037}" srcOrd="0" destOrd="0" presId="urn:microsoft.com/office/officeart/2008/layout/VerticalCurvedList"/>
    <dgm:cxn modelId="{920922C1-7062-46F0-B6AF-105C2776240F}" type="presParOf" srcId="{397C4A5C-2572-4CD6-AFA2-1EA1BBFE3FB5}" destId="{7C7FC0EC-1895-48E1-AF5E-05E4732FB09D}" srcOrd="5" destOrd="0" presId="urn:microsoft.com/office/officeart/2008/layout/VerticalCurvedList"/>
    <dgm:cxn modelId="{AB74D39E-241C-4D07-8E23-C27A9EFDE08A}" type="presParOf" srcId="{397C4A5C-2572-4CD6-AFA2-1EA1BBFE3FB5}" destId="{C9B6B90A-69E1-46BE-A2C4-45423B8CEA7F}" srcOrd="6" destOrd="0" presId="urn:microsoft.com/office/officeart/2008/layout/VerticalCurvedList"/>
    <dgm:cxn modelId="{7FB13F59-C087-440B-8DFA-30FEBC98D503}" type="presParOf" srcId="{C9B6B90A-69E1-46BE-A2C4-45423B8CEA7F}" destId="{D76750C5-F827-4A97-8542-ACB5CF502FD2}" srcOrd="0" destOrd="0" presId="urn:microsoft.com/office/officeart/2008/layout/VerticalCurvedList"/>
    <dgm:cxn modelId="{C27DE003-A8E3-45A1-9CE4-744A04ADD0E8}" type="presParOf" srcId="{397C4A5C-2572-4CD6-AFA2-1EA1BBFE3FB5}" destId="{59E0837E-D2FD-4C42-A891-782BF78BCAC0}" srcOrd="7" destOrd="0" presId="urn:microsoft.com/office/officeart/2008/layout/VerticalCurvedList"/>
    <dgm:cxn modelId="{0616733E-DFE1-4CE3-ABD1-8E2F5E492DCF}" type="presParOf" srcId="{397C4A5C-2572-4CD6-AFA2-1EA1BBFE3FB5}" destId="{C6E4B976-E976-4813-9DB9-508E6A53FC9B}" srcOrd="8" destOrd="0" presId="urn:microsoft.com/office/officeart/2008/layout/VerticalCurvedList"/>
    <dgm:cxn modelId="{44228999-F730-4E7A-9E88-DF753CBB7676}" type="presParOf" srcId="{C6E4B976-E976-4813-9DB9-508E6A53FC9B}" destId="{D9667323-B0E9-49BD-8189-D688845EBCEB}"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1" y="0"/>
            <a:ext cx="3037840" cy="464820"/>
          </a:xfrm>
          <a:prstGeom prst="rect">
            <a:avLst/>
          </a:prstGeom>
        </p:spPr>
        <p:txBody>
          <a:bodyPr vert="horz" lIns="92446" tIns="46223" rIns="92446" bIns="46223" rtlCol="0"/>
          <a:lstStyle>
            <a:lvl1pPr algn="l">
              <a:defRPr sz="1200"/>
            </a:lvl1pPr>
          </a:lstStyle>
          <a:p>
            <a:endParaRPr lang="es-CO" dirty="0"/>
          </a:p>
        </p:txBody>
      </p:sp>
      <p:sp>
        <p:nvSpPr>
          <p:cNvPr id="3" name="2 Marcador de fecha"/>
          <p:cNvSpPr>
            <a:spLocks noGrp="1"/>
          </p:cNvSpPr>
          <p:nvPr>
            <p:ph type="dt" idx="1"/>
          </p:nvPr>
        </p:nvSpPr>
        <p:spPr>
          <a:xfrm>
            <a:off x="3970939" y="0"/>
            <a:ext cx="3037840" cy="464820"/>
          </a:xfrm>
          <a:prstGeom prst="rect">
            <a:avLst/>
          </a:prstGeom>
        </p:spPr>
        <p:txBody>
          <a:bodyPr vert="horz" lIns="92446" tIns="46223" rIns="92446" bIns="46223" rtlCol="0"/>
          <a:lstStyle>
            <a:lvl1pPr algn="r">
              <a:defRPr sz="1200"/>
            </a:lvl1pPr>
          </a:lstStyle>
          <a:p>
            <a:fld id="{650B1C17-2BF6-425D-8E92-BFE42E71C80D}" type="datetimeFigureOut">
              <a:rPr lang="es-CO" smtClean="0"/>
              <a:pPr/>
              <a:t>26/12/2019</a:t>
            </a:fld>
            <a:endParaRPr lang="es-CO" dirty="0"/>
          </a:p>
        </p:txBody>
      </p:sp>
      <p:sp>
        <p:nvSpPr>
          <p:cNvPr id="4" name="3 Marcador de imagen de diapositiva"/>
          <p:cNvSpPr>
            <a:spLocks noGrp="1" noRot="1" noChangeAspect="1"/>
          </p:cNvSpPr>
          <p:nvPr>
            <p:ph type="sldImg" idx="2"/>
          </p:nvPr>
        </p:nvSpPr>
        <p:spPr>
          <a:xfrm>
            <a:off x="420688" y="696913"/>
            <a:ext cx="6170612" cy="3486150"/>
          </a:xfrm>
          <a:prstGeom prst="rect">
            <a:avLst/>
          </a:prstGeom>
          <a:noFill/>
          <a:ln w="12700">
            <a:solidFill>
              <a:prstClr val="black"/>
            </a:solidFill>
          </a:ln>
        </p:spPr>
        <p:txBody>
          <a:bodyPr vert="horz" lIns="92446" tIns="46223" rIns="92446" bIns="46223" rtlCol="0" anchor="ctr"/>
          <a:lstStyle/>
          <a:p>
            <a:endParaRPr lang="es-CO" dirty="0"/>
          </a:p>
        </p:txBody>
      </p:sp>
      <p:sp>
        <p:nvSpPr>
          <p:cNvPr id="5" name="4 Marcador de notas"/>
          <p:cNvSpPr>
            <a:spLocks noGrp="1"/>
          </p:cNvSpPr>
          <p:nvPr>
            <p:ph type="body" sz="quarter" idx="3"/>
          </p:nvPr>
        </p:nvSpPr>
        <p:spPr>
          <a:xfrm>
            <a:off x="701041" y="4415790"/>
            <a:ext cx="5608320" cy="4183380"/>
          </a:xfrm>
          <a:prstGeom prst="rect">
            <a:avLst/>
          </a:prstGeom>
        </p:spPr>
        <p:txBody>
          <a:bodyPr vert="horz" lIns="92446" tIns="46223" rIns="92446" bIns="46223"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5 Marcador de pie de página"/>
          <p:cNvSpPr>
            <a:spLocks noGrp="1"/>
          </p:cNvSpPr>
          <p:nvPr>
            <p:ph type="ftr" sz="quarter" idx="4"/>
          </p:nvPr>
        </p:nvSpPr>
        <p:spPr>
          <a:xfrm>
            <a:off x="1" y="8829967"/>
            <a:ext cx="3037840" cy="464820"/>
          </a:xfrm>
          <a:prstGeom prst="rect">
            <a:avLst/>
          </a:prstGeom>
        </p:spPr>
        <p:txBody>
          <a:bodyPr vert="horz" lIns="92446" tIns="46223" rIns="92446" bIns="46223" rtlCol="0" anchor="b"/>
          <a:lstStyle>
            <a:lvl1pPr algn="l">
              <a:defRPr sz="1200"/>
            </a:lvl1pPr>
          </a:lstStyle>
          <a:p>
            <a:endParaRPr lang="es-CO" dirty="0"/>
          </a:p>
        </p:txBody>
      </p:sp>
      <p:sp>
        <p:nvSpPr>
          <p:cNvPr id="7" name="6 Marcador de número de diapositiva"/>
          <p:cNvSpPr>
            <a:spLocks noGrp="1"/>
          </p:cNvSpPr>
          <p:nvPr>
            <p:ph type="sldNum" sz="quarter" idx="5"/>
          </p:nvPr>
        </p:nvSpPr>
        <p:spPr>
          <a:xfrm>
            <a:off x="3970939" y="8829967"/>
            <a:ext cx="3037840" cy="464820"/>
          </a:xfrm>
          <a:prstGeom prst="rect">
            <a:avLst/>
          </a:prstGeom>
        </p:spPr>
        <p:txBody>
          <a:bodyPr vert="horz" lIns="92446" tIns="46223" rIns="92446" bIns="46223" rtlCol="0" anchor="b"/>
          <a:lstStyle>
            <a:lvl1pPr algn="r">
              <a:defRPr sz="1200"/>
            </a:lvl1pPr>
          </a:lstStyle>
          <a:p>
            <a:fld id="{32A509F4-037A-41D7-8F2C-CCCE893D3C24}" type="slidenum">
              <a:rPr lang="es-CO" smtClean="0"/>
              <a:pPr/>
              <a:t>‹Nº›</a:t>
            </a:fld>
            <a:endParaRPr lang="es-CO" dirty="0"/>
          </a:p>
        </p:txBody>
      </p:sp>
    </p:spTree>
    <p:extLst>
      <p:ext uri="{BB962C8B-B14F-4D97-AF65-F5344CB8AC3E}">
        <p14:creationId xmlns:p14="http://schemas.microsoft.com/office/powerpoint/2010/main" val="3908469502"/>
      </p:ext>
    </p:extLst>
  </p:cSld>
  <p:clrMap bg1="lt1" tx1="dk1" bg2="lt2" tx2="dk2" accent1="accent1" accent2="accent2" accent3="accent3" accent4="accent4" accent5="accent5" accent6="accent6" hlink="hlink" folHlink="folHlink"/>
  <p:notesStyle>
    <a:lvl1pPr marL="0" algn="l" defTabSz="1536192" rtl="0" eaLnBrk="1" latinLnBrk="0" hangingPunct="1">
      <a:defRPr sz="2000" kern="1200">
        <a:solidFill>
          <a:schemeClr val="tx1"/>
        </a:solidFill>
        <a:latin typeface="+mn-lt"/>
        <a:ea typeface="+mn-ea"/>
        <a:cs typeface="+mn-cs"/>
      </a:defRPr>
    </a:lvl1pPr>
    <a:lvl2pPr marL="768096" algn="l" defTabSz="1536192" rtl="0" eaLnBrk="1" latinLnBrk="0" hangingPunct="1">
      <a:defRPr sz="2000" kern="1200">
        <a:solidFill>
          <a:schemeClr val="tx1"/>
        </a:solidFill>
        <a:latin typeface="+mn-lt"/>
        <a:ea typeface="+mn-ea"/>
        <a:cs typeface="+mn-cs"/>
      </a:defRPr>
    </a:lvl2pPr>
    <a:lvl3pPr marL="1536192" algn="l" defTabSz="1536192" rtl="0" eaLnBrk="1" latinLnBrk="0" hangingPunct="1">
      <a:defRPr sz="2000" kern="1200">
        <a:solidFill>
          <a:schemeClr val="tx1"/>
        </a:solidFill>
        <a:latin typeface="+mn-lt"/>
        <a:ea typeface="+mn-ea"/>
        <a:cs typeface="+mn-cs"/>
      </a:defRPr>
    </a:lvl3pPr>
    <a:lvl4pPr marL="2304288" algn="l" defTabSz="1536192" rtl="0" eaLnBrk="1" latinLnBrk="0" hangingPunct="1">
      <a:defRPr sz="2000" kern="1200">
        <a:solidFill>
          <a:schemeClr val="tx1"/>
        </a:solidFill>
        <a:latin typeface="+mn-lt"/>
        <a:ea typeface="+mn-ea"/>
        <a:cs typeface="+mn-cs"/>
      </a:defRPr>
    </a:lvl4pPr>
    <a:lvl5pPr marL="3072384" algn="l" defTabSz="1536192" rtl="0" eaLnBrk="1" latinLnBrk="0" hangingPunct="1">
      <a:defRPr sz="2000" kern="1200">
        <a:solidFill>
          <a:schemeClr val="tx1"/>
        </a:solidFill>
        <a:latin typeface="+mn-lt"/>
        <a:ea typeface="+mn-ea"/>
        <a:cs typeface="+mn-cs"/>
      </a:defRPr>
    </a:lvl5pPr>
    <a:lvl6pPr marL="3840480" algn="l" defTabSz="1536192" rtl="0" eaLnBrk="1" latinLnBrk="0" hangingPunct="1">
      <a:defRPr sz="2000" kern="1200">
        <a:solidFill>
          <a:schemeClr val="tx1"/>
        </a:solidFill>
        <a:latin typeface="+mn-lt"/>
        <a:ea typeface="+mn-ea"/>
        <a:cs typeface="+mn-cs"/>
      </a:defRPr>
    </a:lvl6pPr>
    <a:lvl7pPr marL="4608576" algn="l" defTabSz="1536192" rtl="0" eaLnBrk="1" latinLnBrk="0" hangingPunct="1">
      <a:defRPr sz="2000" kern="1200">
        <a:solidFill>
          <a:schemeClr val="tx1"/>
        </a:solidFill>
        <a:latin typeface="+mn-lt"/>
        <a:ea typeface="+mn-ea"/>
        <a:cs typeface="+mn-cs"/>
      </a:defRPr>
    </a:lvl7pPr>
    <a:lvl8pPr marL="5376672" algn="l" defTabSz="1536192" rtl="0" eaLnBrk="1" latinLnBrk="0" hangingPunct="1">
      <a:defRPr sz="2000" kern="1200">
        <a:solidFill>
          <a:schemeClr val="tx1"/>
        </a:solidFill>
        <a:latin typeface="+mn-lt"/>
        <a:ea typeface="+mn-ea"/>
        <a:cs typeface="+mn-cs"/>
      </a:defRPr>
    </a:lvl8pPr>
    <a:lvl9pPr marL="6144768" algn="l" defTabSz="1536192" rtl="0" eaLnBrk="1" latinLnBrk="0"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32A509F4-037A-41D7-8F2C-CCCE893D3C24}" type="slidenum">
              <a:rPr lang="es-CO" smtClean="0"/>
              <a:pPr/>
              <a:t>5</a:t>
            </a:fld>
            <a:endParaRPr lang="es-CO" dirty="0"/>
          </a:p>
        </p:txBody>
      </p:sp>
    </p:spTree>
    <p:extLst>
      <p:ext uri="{BB962C8B-B14F-4D97-AF65-F5344CB8AC3E}">
        <p14:creationId xmlns:p14="http://schemas.microsoft.com/office/powerpoint/2010/main" val="504391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2676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183467" y="646853"/>
            <a:ext cx="5541485" cy="2263987"/>
          </a:xfrm>
        </p:spPr>
        <p:txBody>
          <a:bodyPr anchor="b"/>
          <a:lstStyle>
            <a:lvl1pPr>
              <a:defRPr sz="4509"/>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7304381" y="1397024"/>
            <a:ext cx="8698141" cy="6895277"/>
          </a:xfrm>
        </p:spPr>
        <p:txBody>
          <a:bodyPr/>
          <a:lstStyle>
            <a:lvl1pPr>
              <a:defRPr sz="4509"/>
            </a:lvl1pPr>
            <a:lvl2pPr>
              <a:defRPr sz="3946"/>
            </a:lvl2pPr>
            <a:lvl3pPr>
              <a:defRPr sz="3382"/>
            </a:lvl3pPr>
            <a:lvl4pPr>
              <a:defRPr sz="2818"/>
            </a:lvl4pPr>
            <a:lvl5pPr>
              <a:defRPr sz="2818"/>
            </a:lvl5pPr>
            <a:lvl6pPr>
              <a:defRPr sz="2818"/>
            </a:lvl6pPr>
            <a:lvl7pPr>
              <a:defRPr sz="2818"/>
            </a:lvl7pPr>
            <a:lvl8pPr>
              <a:defRPr sz="2818"/>
            </a:lvl8pPr>
            <a:lvl9pPr>
              <a:defRPr sz="2818"/>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1183467" y="2910840"/>
            <a:ext cx="5541485" cy="5392691"/>
          </a:xfrm>
        </p:spPr>
        <p:txBody>
          <a:bodyPr/>
          <a:lstStyle>
            <a:lvl1pPr marL="0" indent="0">
              <a:buNone/>
              <a:defRPr sz="2255"/>
            </a:lvl1pPr>
            <a:lvl2pPr marL="644286" indent="0">
              <a:buNone/>
              <a:defRPr sz="1973"/>
            </a:lvl2pPr>
            <a:lvl3pPr marL="1288572" indent="0">
              <a:buNone/>
              <a:defRPr sz="1691"/>
            </a:lvl3pPr>
            <a:lvl4pPr marL="1932859" indent="0">
              <a:buNone/>
              <a:defRPr sz="1409"/>
            </a:lvl4pPr>
            <a:lvl5pPr marL="2577145" indent="0">
              <a:buNone/>
              <a:defRPr sz="1409"/>
            </a:lvl5pPr>
            <a:lvl6pPr marL="3221431" indent="0">
              <a:buNone/>
              <a:defRPr sz="1409"/>
            </a:lvl6pPr>
            <a:lvl7pPr marL="3865717" indent="0">
              <a:buNone/>
              <a:defRPr sz="1409"/>
            </a:lvl7pPr>
            <a:lvl8pPr marL="4510004" indent="0">
              <a:buNone/>
              <a:defRPr sz="1409"/>
            </a:lvl8pPr>
            <a:lvl9pPr marL="5154290" indent="0">
              <a:buNone/>
              <a:defRPr sz="1409"/>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3714468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183467" y="646853"/>
            <a:ext cx="5541485" cy="2263987"/>
          </a:xfrm>
        </p:spPr>
        <p:txBody>
          <a:bodyPr anchor="b"/>
          <a:lstStyle>
            <a:lvl1pPr>
              <a:defRPr sz="4509"/>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7304381" y="1397024"/>
            <a:ext cx="8698141" cy="6895277"/>
          </a:xfrm>
        </p:spPr>
        <p:txBody>
          <a:bodyPr/>
          <a:lstStyle>
            <a:lvl1pPr marL="0" indent="0">
              <a:buNone/>
              <a:defRPr sz="4509"/>
            </a:lvl1pPr>
            <a:lvl2pPr marL="644286" indent="0">
              <a:buNone/>
              <a:defRPr sz="3946"/>
            </a:lvl2pPr>
            <a:lvl3pPr marL="1288572" indent="0">
              <a:buNone/>
              <a:defRPr sz="3382"/>
            </a:lvl3pPr>
            <a:lvl4pPr marL="1932859" indent="0">
              <a:buNone/>
              <a:defRPr sz="2818"/>
            </a:lvl4pPr>
            <a:lvl5pPr marL="2577145" indent="0">
              <a:buNone/>
              <a:defRPr sz="2818"/>
            </a:lvl5pPr>
            <a:lvl6pPr marL="3221431" indent="0">
              <a:buNone/>
              <a:defRPr sz="2818"/>
            </a:lvl6pPr>
            <a:lvl7pPr marL="3865717" indent="0">
              <a:buNone/>
              <a:defRPr sz="2818"/>
            </a:lvl7pPr>
            <a:lvl8pPr marL="4510004" indent="0">
              <a:buNone/>
              <a:defRPr sz="2818"/>
            </a:lvl8pPr>
            <a:lvl9pPr marL="5154290" indent="0">
              <a:buNone/>
              <a:defRPr sz="2818"/>
            </a:lvl9pPr>
          </a:lstStyle>
          <a:p>
            <a:endParaRPr lang="es-CO" dirty="0"/>
          </a:p>
        </p:txBody>
      </p:sp>
      <p:sp>
        <p:nvSpPr>
          <p:cNvPr id="4" name="Marcador de texto 3"/>
          <p:cNvSpPr>
            <a:spLocks noGrp="1"/>
          </p:cNvSpPr>
          <p:nvPr>
            <p:ph type="body" sz="half" idx="2"/>
          </p:nvPr>
        </p:nvSpPr>
        <p:spPr>
          <a:xfrm>
            <a:off x="1183467" y="2910840"/>
            <a:ext cx="5541485" cy="5392691"/>
          </a:xfrm>
        </p:spPr>
        <p:txBody>
          <a:bodyPr/>
          <a:lstStyle>
            <a:lvl1pPr marL="0" indent="0">
              <a:buNone/>
              <a:defRPr sz="2255"/>
            </a:lvl1pPr>
            <a:lvl2pPr marL="644286" indent="0">
              <a:buNone/>
              <a:defRPr sz="1973"/>
            </a:lvl2pPr>
            <a:lvl3pPr marL="1288572" indent="0">
              <a:buNone/>
              <a:defRPr sz="1691"/>
            </a:lvl3pPr>
            <a:lvl4pPr marL="1932859" indent="0">
              <a:buNone/>
              <a:defRPr sz="1409"/>
            </a:lvl4pPr>
            <a:lvl5pPr marL="2577145" indent="0">
              <a:buNone/>
              <a:defRPr sz="1409"/>
            </a:lvl5pPr>
            <a:lvl6pPr marL="3221431" indent="0">
              <a:buNone/>
              <a:defRPr sz="1409"/>
            </a:lvl6pPr>
            <a:lvl7pPr marL="3865717" indent="0">
              <a:buNone/>
              <a:defRPr sz="1409"/>
            </a:lvl7pPr>
            <a:lvl8pPr marL="4510004" indent="0">
              <a:buNone/>
              <a:defRPr sz="1409"/>
            </a:lvl8pPr>
            <a:lvl9pPr marL="5154290" indent="0">
              <a:buNone/>
              <a:defRPr sz="1409"/>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26453182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1094689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12295520" y="516584"/>
            <a:ext cx="3704764" cy="8222675"/>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1181229" y="516584"/>
            <a:ext cx="10899522" cy="8222675"/>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2988058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050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2147689" y="1587936"/>
            <a:ext cx="12886135" cy="3378012"/>
          </a:xfrm>
          <a:prstGeom prst="rect">
            <a:avLst/>
          </a:prstGeom>
        </p:spPr>
        <p:txBody>
          <a:bodyPr anchor="b"/>
          <a:lstStyle>
            <a:lvl1pPr algn="ctr">
              <a:defRPr sz="8455"/>
            </a:lvl1pPr>
          </a:lstStyle>
          <a:p>
            <a:r>
              <a:rPr lang="es-ES"/>
              <a:t>Haga clic para modificar el estilo de título del patrón</a:t>
            </a:r>
            <a:endParaRPr lang="es-CO"/>
          </a:p>
        </p:txBody>
      </p:sp>
      <p:sp>
        <p:nvSpPr>
          <p:cNvPr id="3" name="Subtítulo 2"/>
          <p:cNvSpPr>
            <a:spLocks noGrp="1"/>
          </p:cNvSpPr>
          <p:nvPr>
            <p:ph type="subTitle" idx="1"/>
          </p:nvPr>
        </p:nvSpPr>
        <p:spPr>
          <a:xfrm>
            <a:off x="2147689" y="5096217"/>
            <a:ext cx="12886135" cy="2342597"/>
          </a:xfrm>
          <a:prstGeom prst="rect">
            <a:avLst/>
          </a:prstGeom>
        </p:spPr>
        <p:txBody>
          <a:bodyPr/>
          <a:lstStyle>
            <a:lvl1pPr marL="0" indent="0" algn="ctr">
              <a:buNone/>
              <a:defRPr sz="3382"/>
            </a:lvl1pPr>
            <a:lvl2pPr marL="644286" indent="0" algn="ctr">
              <a:buNone/>
              <a:defRPr sz="2818"/>
            </a:lvl2pPr>
            <a:lvl3pPr marL="1288572" indent="0" algn="ctr">
              <a:buNone/>
              <a:defRPr sz="2537"/>
            </a:lvl3pPr>
            <a:lvl4pPr marL="1932859" indent="0" algn="ctr">
              <a:buNone/>
              <a:defRPr sz="2255"/>
            </a:lvl4pPr>
            <a:lvl5pPr marL="2577145" indent="0" algn="ctr">
              <a:buNone/>
              <a:defRPr sz="2255"/>
            </a:lvl5pPr>
            <a:lvl6pPr marL="3221431" indent="0" algn="ctr">
              <a:buNone/>
              <a:defRPr sz="2255"/>
            </a:lvl6pPr>
            <a:lvl7pPr marL="3865717" indent="0" algn="ctr">
              <a:buNone/>
              <a:defRPr sz="2255"/>
            </a:lvl7pPr>
            <a:lvl8pPr marL="4510004" indent="0" algn="ctr">
              <a:buNone/>
              <a:defRPr sz="2255"/>
            </a:lvl8pPr>
            <a:lvl9pPr marL="5154290" indent="0" algn="ctr">
              <a:buNone/>
              <a:defRPr sz="2255"/>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1181229" y="8993059"/>
            <a:ext cx="3865840" cy="516584"/>
          </a:xfrm>
          <a:prstGeom prst="rect">
            <a:avLst/>
          </a:prstGeom>
        </p:spPr>
        <p:txBody>
          <a:bodyPr/>
          <a:lstStyle/>
          <a:p>
            <a:fld id="{2C27FA7C-1771-4B8E-8A47-74637FF3AB88}" type="datetimeFigureOut">
              <a:rPr lang="es-CO" smtClean="0"/>
              <a:t>26/12/2019</a:t>
            </a:fld>
            <a:endParaRPr lang="es-CO" dirty="0"/>
          </a:p>
        </p:txBody>
      </p:sp>
      <p:sp>
        <p:nvSpPr>
          <p:cNvPr id="5" name="Marcador de pie de página 4"/>
          <p:cNvSpPr>
            <a:spLocks noGrp="1"/>
          </p:cNvSpPr>
          <p:nvPr>
            <p:ph type="ftr" sz="quarter" idx="11"/>
          </p:nvPr>
        </p:nvSpPr>
        <p:spPr>
          <a:xfrm>
            <a:off x="5691376" y="8993059"/>
            <a:ext cx="5798761" cy="516584"/>
          </a:xfrm>
          <a:prstGeom prst="rect">
            <a:avLst/>
          </a:prstGeom>
        </p:spPr>
        <p:txBody>
          <a:bodyPr/>
          <a:lstStyle/>
          <a:p>
            <a:endParaRPr lang="es-CO" dirty="0"/>
          </a:p>
        </p:txBody>
      </p:sp>
      <p:sp>
        <p:nvSpPr>
          <p:cNvPr id="6" name="Marcador de número de diapositiva 5"/>
          <p:cNvSpPr>
            <a:spLocks noGrp="1"/>
          </p:cNvSpPr>
          <p:nvPr>
            <p:ph type="sldNum" sz="quarter" idx="12"/>
          </p:nvPr>
        </p:nvSpPr>
        <p:spPr>
          <a:xfrm>
            <a:off x="12134444" y="8993059"/>
            <a:ext cx="3865840" cy="516584"/>
          </a:xfrm>
          <a:prstGeom prst="rect">
            <a:avLst/>
          </a:prstGeom>
        </p:spPr>
        <p:txBody>
          <a:bodyPr/>
          <a:lstStyle/>
          <a:p>
            <a:fld id="{D40A8E91-AB86-43FD-85BE-E37528024087}" type="slidenum">
              <a:rPr lang="es-CO" smtClean="0"/>
              <a:t>‹Nº›</a:t>
            </a:fld>
            <a:endParaRPr lang="es-CO" dirty="0"/>
          </a:p>
        </p:txBody>
      </p:sp>
    </p:spTree>
    <p:extLst>
      <p:ext uri="{BB962C8B-B14F-4D97-AF65-F5344CB8AC3E}">
        <p14:creationId xmlns:p14="http://schemas.microsoft.com/office/powerpoint/2010/main" val="1951167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2147689" y="1587936"/>
            <a:ext cx="12886135" cy="3378012"/>
          </a:xfrm>
        </p:spPr>
        <p:txBody>
          <a:bodyPr anchor="b"/>
          <a:lstStyle>
            <a:lvl1pPr algn="ctr">
              <a:defRPr sz="8455"/>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2147689" y="5096217"/>
            <a:ext cx="12886135" cy="2342597"/>
          </a:xfrm>
        </p:spPr>
        <p:txBody>
          <a:bodyPr/>
          <a:lstStyle>
            <a:lvl1pPr marL="0" indent="0" algn="ctr">
              <a:buNone/>
              <a:defRPr sz="3382"/>
            </a:lvl1pPr>
            <a:lvl2pPr marL="644286" indent="0" algn="ctr">
              <a:buNone/>
              <a:defRPr sz="2818"/>
            </a:lvl2pPr>
            <a:lvl3pPr marL="1288572" indent="0" algn="ctr">
              <a:buNone/>
              <a:defRPr sz="2537"/>
            </a:lvl3pPr>
            <a:lvl4pPr marL="1932859" indent="0" algn="ctr">
              <a:buNone/>
              <a:defRPr sz="2255"/>
            </a:lvl4pPr>
            <a:lvl5pPr marL="2577145" indent="0" algn="ctr">
              <a:buNone/>
              <a:defRPr sz="2255"/>
            </a:lvl5pPr>
            <a:lvl6pPr marL="3221431" indent="0" algn="ctr">
              <a:buNone/>
              <a:defRPr sz="2255"/>
            </a:lvl6pPr>
            <a:lvl7pPr marL="3865717" indent="0" algn="ctr">
              <a:buNone/>
              <a:defRPr sz="2255"/>
            </a:lvl7pPr>
            <a:lvl8pPr marL="4510004" indent="0" algn="ctr">
              <a:buNone/>
              <a:defRPr sz="2255"/>
            </a:lvl8pPr>
            <a:lvl9pPr marL="5154290" indent="0" algn="ctr">
              <a:buNone/>
              <a:defRPr sz="2255"/>
            </a:lvl9pPr>
          </a:lstStyle>
          <a:p>
            <a:r>
              <a:rPr lang="es-ES" smtClean="0"/>
              <a:t>Haga clic para editar el estilo de subtítulo del patrón</a:t>
            </a:r>
            <a:endParaRPr lang="es-CO"/>
          </a:p>
        </p:txBody>
      </p:sp>
      <p:sp>
        <p:nvSpPr>
          <p:cNvPr id="4" name="Marcador de fecha 3"/>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3884325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3058409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1172280" y="2418963"/>
            <a:ext cx="14819055" cy="4036095"/>
          </a:xfrm>
        </p:spPr>
        <p:txBody>
          <a:bodyPr anchor="b"/>
          <a:lstStyle>
            <a:lvl1pPr>
              <a:defRPr sz="8455"/>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1172280" y="6493241"/>
            <a:ext cx="14819055" cy="2122487"/>
          </a:xfrm>
        </p:spPr>
        <p:txBody>
          <a:bodyPr/>
          <a:lstStyle>
            <a:lvl1pPr marL="0" indent="0">
              <a:buNone/>
              <a:defRPr sz="3382">
                <a:solidFill>
                  <a:schemeClr val="tx1">
                    <a:tint val="75000"/>
                  </a:schemeClr>
                </a:solidFill>
              </a:defRPr>
            </a:lvl1pPr>
            <a:lvl2pPr marL="644286" indent="0">
              <a:buNone/>
              <a:defRPr sz="2818">
                <a:solidFill>
                  <a:schemeClr val="tx1">
                    <a:tint val="75000"/>
                  </a:schemeClr>
                </a:solidFill>
              </a:defRPr>
            </a:lvl2pPr>
            <a:lvl3pPr marL="1288572" indent="0">
              <a:buNone/>
              <a:defRPr sz="2537">
                <a:solidFill>
                  <a:schemeClr val="tx1">
                    <a:tint val="75000"/>
                  </a:schemeClr>
                </a:solidFill>
              </a:defRPr>
            </a:lvl3pPr>
            <a:lvl4pPr marL="1932859" indent="0">
              <a:buNone/>
              <a:defRPr sz="2255">
                <a:solidFill>
                  <a:schemeClr val="tx1">
                    <a:tint val="75000"/>
                  </a:schemeClr>
                </a:solidFill>
              </a:defRPr>
            </a:lvl4pPr>
            <a:lvl5pPr marL="2577145" indent="0">
              <a:buNone/>
              <a:defRPr sz="2255">
                <a:solidFill>
                  <a:schemeClr val="tx1">
                    <a:tint val="75000"/>
                  </a:schemeClr>
                </a:solidFill>
              </a:defRPr>
            </a:lvl5pPr>
            <a:lvl6pPr marL="3221431" indent="0">
              <a:buNone/>
              <a:defRPr sz="2255">
                <a:solidFill>
                  <a:schemeClr val="tx1">
                    <a:tint val="75000"/>
                  </a:schemeClr>
                </a:solidFill>
              </a:defRPr>
            </a:lvl6pPr>
            <a:lvl7pPr marL="3865717" indent="0">
              <a:buNone/>
              <a:defRPr sz="2255">
                <a:solidFill>
                  <a:schemeClr val="tx1">
                    <a:tint val="75000"/>
                  </a:schemeClr>
                </a:solidFill>
              </a:defRPr>
            </a:lvl7pPr>
            <a:lvl8pPr marL="4510004" indent="0">
              <a:buNone/>
              <a:defRPr sz="2255">
                <a:solidFill>
                  <a:schemeClr val="tx1">
                    <a:tint val="75000"/>
                  </a:schemeClr>
                </a:solidFill>
              </a:defRPr>
            </a:lvl8pPr>
            <a:lvl9pPr marL="5154290" indent="0">
              <a:buNone/>
              <a:defRPr sz="2255">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1057035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1181229" y="2582922"/>
            <a:ext cx="7302143" cy="6156337"/>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8698141" y="2582922"/>
            <a:ext cx="7302143" cy="6156337"/>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4256578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1183467" y="516585"/>
            <a:ext cx="14819055" cy="1875426"/>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1183467" y="2378534"/>
            <a:ext cx="7268585" cy="1165683"/>
          </a:xfrm>
        </p:spPr>
        <p:txBody>
          <a:bodyPr anchor="b"/>
          <a:lstStyle>
            <a:lvl1pPr marL="0" indent="0">
              <a:buNone/>
              <a:defRPr sz="3382" b="1"/>
            </a:lvl1pPr>
            <a:lvl2pPr marL="644286" indent="0">
              <a:buNone/>
              <a:defRPr sz="2818" b="1"/>
            </a:lvl2pPr>
            <a:lvl3pPr marL="1288572" indent="0">
              <a:buNone/>
              <a:defRPr sz="2537" b="1"/>
            </a:lvl3pPr>
            <a:lvl4pPr marL="1932859" indent="0">
              <a:buNone/>
              <a:defRPr sz="2255" b="1"/>
            </a:lvl4pPr>
            <a:lvl5pPr marL="2577145" indent="0">
              <a:buNone/>
              <a:defRPr sz="2255" b="1"/>
            </a:lvl5pPr>
            <a:lvl6pPr marL="3221431" indent="0">
              <a:buNone/>
              <a:defRPr sz="2255" b="1"/>
            </a:lvl6pPr>
            <a:lvl7pPr marL="3865717" indent="0">
              <a:buNone/>
              <a:defRPr sz="2255" b="1"/>
            </a:lvl7pPr>
            <a:lvl8pPr marL="4510004" indent="0">
              <a:buNone/>
              <a:defRPr sz="2255" b="1"/>
            </a:lvl8pPr>
            <a:lvl9pPr marL="5154290" indent="0">
              <a:buNone/>
              <a:defRPr sz="2255" b="1"/>
            </a:lvl9pPr>
          </a:lstStyle>
          <a:p>
            <a:pPr lvl="0"/>
            <a:r>
              <a:rPr lang="es-ES" smtClean="0"/>
              <a:t>Editar el estilo de texto del patrón</a:t>
            </a:r>
          </a:p>
        </p:txBody>
      </p:sp>
      <p:sp>
        <p:nvSpPr>
          <p:cNvPr id="4" name="Marcador de contenido 3"/>
          <p:cNvSpPr>
            <a:spLocks noGrp="1"/>
          </p:cNvSpPr>
          <p:nvPr>
            <p:ph sz="half" idx="2"/>
          </p:nvPr>
        </p:nvSpPr>
        <p:spPr>
          <a:xfrm>
            <a:off x="1183467" y="3544217"/>
            <a:ext cx="7268585" cy="5213010"/>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8698141" y="2378534"/>
            <a:ext cx="7304381" cy="1165683"/>
          </a:xfrm>
        </p:spPr>
        <p:txBody>
          <a:bodyPr anchor="b"/>
          <a:lstStyle>
            <a:lvl1pPr marL="0" indent="0">
              <a:buNone/>
              <a:defRPr sz="3382" b="1"/>
            </a:lvl1pPr>
            <a:lvl2pPr marL="644286" indent="0">
              <a:buNone/>
              <a:defRPr sz="2818" b="1"/>
            </a:lvl2pPr>
            <a:lvl3pPr marL="1288572" indent="0">
              <a:buNone/>
              <a:defRPr sz="2537" b="1"/>
            </a:lvl3pPr>
            <a:lvl4pPr marL="1932859" indent="0">
              <a:buNone/>
              <a:defRPr sz="2255" b="1"/>
            </a:lvl4pPr>
            <a:lvl5pPr marL="2577145" indent="0">
              <a:buNone/>
              <a:defRPr sz="2255" b="1"/>
            </a:lvl5pPr>
            <a:lvl6pPr marL="3221431" indent="0">
              <a:buNone/>
              <a:defRPr sz="2255" b="1"/>
            </a:lvl6pPr>
            <a:lvl7pPr marL="3865717" indent="0">
              <a:buNone/>
              <a:defRPr sz="2255" b="1"/>
            </a:lvl7pPr>
            <a:lvl8pPr marL="4510004" indent="0">
              <a:buNone/>
              <a:defRPr sz="2255" b="1"/>
            </a:lvl8pPr>
            <a:lvl9pPr marL="5154290" indent="0">
              <a:buNone/>
              <a:defRPr sz="2255" b="1"/>
            </a:lvl9pPr>
          </a:lstStyle>
          <a:p>
            <a:pPr lvl="0"/>
            <a:r>
              <a:rPr lang="es-ES" smtClean="0"/>
              <a:t>Editar el estilo de texto del patrón</a:t>
            </a:r>
          </a:p>
        </p:txBody>
      </p:sp>
      <p:sp>
        <p:nvSpPr>
          <p:cNvPr id="6" name="Marcador de contenido 5"/>
          <p:cNvSpPr>
            <a:spLocks noGrp="1"/>
          </p:cNvSpPr>
          <p:nvPr>
            <p:ph sz="quarter" idx="4"/>
          </p:nvPr>
        </p:nvSpPr>
        <p:spPr>
          <a:xfrm>
            <a:off x="8698141" y="3544217"/>
            <a:ext cx="7304381" cy="5213010"/>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8" name="Marcador de pie de página 7"/>
          <p:cNvSpPr>
            <a:spLocks noGrp="1"/>
          </p:cNvSpPr>
          <p:nvPr>
            <p:ph type="ftr" sz="quarter" idx="11"/>
          </p:nvPr>
        </p:nvSpPr>
        <p:spPr/>
        <p:txBody>
          <a:bodyPr/>
          <a:lstStyle/>
          <a:p>
            <a:endParaRPr lang="es-CO" dirty="0"/>
          </a:p>
        </p:txBody>
      </p:sp>
      <p:sp>
        <p:nvSpPr>
          <p:cNvPr id="9" name="Marcador de número de diapositiva 8"/>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680941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4" name="Marcador de pie de página 3"/>
          <p:cNvSpPr>
            <a:spLocks noGrp="1"/>
          </p:cNvSpPr>
          <p:nvPr>
            <p:ph type="ftr" sz="quarter" idx="11"/>
          </p:nvPr>
        </p:nvSpPr>
        <p:spPr/>
        <p:txBody>
          <a:bodyPr/>
          <a:lstStyle/>
          <a:p>
            <a:endParaRPr lang="es-CO" dirty="0"/>
          </a:p>
        </p:txBody>
      </p:sp>
      <p:sp>
        <p:nvSpPr>
          <p:cNvPr id="5" name="Marcador de número de diapositiva 4"/>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1839692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3" name="Marcador de pie de página 2"/>
          <p:cNvSpPr>
            <a:spLocks noGrp="1"/>
          </p:cNvSpPr>
          <p:nvPr>
            <p:ph type="ftr" sz="quarter" idx="11"/>
          </p:nvPr>
        </p:nvSpPr>
        <p:spPr/>
        <p:txBody>
          <a:bodyPr/>
          <a:lstStyle/>
          <a:p>
            <a:endParaRPr lang="es-CO" dirty="0"/>
          </a:p>
        </p:txBody>
      </p:sp>
      <p:sp>
        <p:nvSpPr>
          <p:cNvPr id="4" name="Marcador de número de diapositiva 3"/>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1828226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sv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2.sv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ángulo 11">
            <a:extLst>
              <a:ext uri="{FF2B5EF4-FFF2-40B4-BE49-F238E27FC236}">
                <a16:creationId xmlns:a16="http://schemas.microsoft.com/office/drawing/2014/main" xmlns="" id="{9220BED3-594A-4175-823D-C111D8A850BA}"/>
              </a:ext>
            </a:extLst>
          </p:cNvPr>
          <p:cNvSpPr/>
          <p:nvPr userDrawn="1"/>
        </p:nvSpPr>
        <p:spPr>
          <a:xfrm>
            <a:off x="7315" y="0"/>
            <a:ext cx="17181513" cy="9702800"/>
          </a:xfrm>
          <a:prstGeom prst="rect">
            <a:avLst/>
          </a:prstGeom>
          <a:gradFill flip="none" rotWithShape="1">
            <a:gsLst>
              <a:gs pos="100000">
                <a:srgbClr val="EEEEEE"/>
              </a:gs>
              <a:gs pos="76000">
                <a:schemeClr val="bg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9" name="Gráfico 8">
            <a:extLst>
              <a:ext uri="{FF2B5EF4-FFF2-40B4-BE49-F238E27FC236}">
                <a16:creationId xmlns:a16="http://schemas.microsoft.com/office/drawing/2014/main" xmlns="" id="{713760A4-C6A0-4C80-BF2A-5F8AAE5EFB98}"/>
              </a:ext>
            </a:extLst>
          </p:cNvPr>
          <p:cNvPicPr>
            <a:picLocks noChangeAspect="1"/>
          </p:cNvPicPr>
          <p:nvPr userDrawn="1"/>
        </p:nvPicPr>
        <p:blipFill>
          <a:blip r:embed="rId4">
            <a:extLst>
              <a:ext uri="{96DAC541-7B7A-43D3-8B79-37D633B846F1}">
                <asvg:svgBlip xmlns:asvg="http://schemas.microsoft.com/office/drawing/2016/SVG/main" xmlns="" r:embed="rId6"/>
              </a:ext>
            </a:extLst>
          </a:blip>
          <a:stretch>
            <a:fillRect/>
          </a:stretch>
        </p:blipFill>
        <p:spPr>
          <a:xfrm>
            <a:off x="6616538" y="8772078"/>
            <a:ext cx="3948436" cy="451250"/>
          </a:xfrm>
          <a:prstGeom prst="rect">
            <a:avLst/>
          </a:prstGeom>
        </p:spPr>
      </p:pic>
    </p:spTree>
    <p:extLst>
      <p:ext uri="{BB962C8B-B14F-4D97-AF65-F5344CB8AC3E}">
        <p14:creationId xmlns:p14="http://schemas.microsoft.com/office/powerpoint/2010/main" val="2939383662"/>
      </p:ext>
    </p:extLst>
  </p:cSld>
  <p:clrMap bg1="lt1" tx1="dk1" bg2="lt2" tx2="dk2" accent1="accent1" accent2="accent2" accent3="accent3" accent4="accent4" accent5="accent5" accent6="accent6" hlink="hlink" folHlink="folHlink"/>
  <p:sldLayoutIdLst>
    <p:sldLayoutId id="2147483652" r:id="rId1"/>
    <p:sldLayoutId id="2147483658" r:id="rId2"/>
  </p:sldLayoutIdLst>
  <p:txStyles>
    <p:titleStyle>
      <a:lvl1pPr algn="ctr" defTabSz="1535972" rtl="0" eaLnBrk="1" latinLnBrk="0" hangingPunct="1">
        <a:spcBef>
          <a:spcPct val="0"/>
        </a:spcBef>
        <a:buNone/>
        <a:defRPr sz="7400" kern="1200">
          <a:solidFill>
            <a:schemeClr val="tx1"/>
          </a:solidFill>
          <a:latin typeface="+mj-lt"/>
          <a:ea typeface="+mj-ea"/>
          <a:cs typeface="+mj-cs"/>
        </a:defRPr>
      </a:lvl1pPr>
    </p:titleStyle>
    <p:bodyStyle>
      <a:lvl1pPr marL="575990" indent="-575990" algn="l" defTabSz="1535972" rtl="0" eaLnBrk="1" latinLnBrk="0" hangingPunct="1">
        <a:spcBef>
          <a:spcPct val="20000"/>
        </a:spcBef>
        <a:buFont typeface="Arial" pitchFamily="34" charset="0"/>
        <a:buChar char="•"/>
        <a:defRPr sz="5400" kern="1200">
          <a:solidFill>
            <a:schemeClr val="tx1"/>
          </a:solidFill>
          <a:latin typeface="+mn-lt"/>
          <a:ea typeface="+mn-ea"/>
          <a:cs typeface="+mn-cs"/>
        </a:defRPr>
      </a:lvl1pPr>
      <a:lvl2pPr marL="1247978" indent="-479991" algn="l" defTabSz="1535972" rtl="0" eaLnBrk="1" latinLnBrk="0" hangingPunct="1">
        <a:spcBef>
          <a:spcPct val="20000"/>
        </a:spcBef>
        <a:buFont typeface="Arial" pitchFamily="34" charset="0"/>
        <a:buChar char="–"/>
        <a:defRPr sz="4700" kern="1200">
          <a:solidFill>
            <a:schemeClr val="tx1"/>
          </a:solidFill>
          <a:latin typeface="+mn-lt"/>
          <a:ea typeface="+mn-ea"/>
          <a:cs typeface="+mn-cs"/>
        </a:defRPr>
      </a:lvl2pPr>
      <a:lvl3pPr marL="1919966" indent="-383993" algn="l" defTabSz="1535972" rtl="0" eaLnBrk="1" latinLnBrk="0" hangingPunct="1">
        <a:spcBef>
          <a:spcPct val="20000"/>
        </a:spcBef>
        <a:buFont typeface="Arial" pitchFamily="34" charset="0"/>
        <a:buChar char="•"/>
        <a:defRPr sz="4000" kern="1200">
          <a:solidFill>
            <a:schemeClr val="tx1"/>
          </a:solidFill>
          <a:latin typeface="+mn-lt"/>
          <a:ea typeface="+mn-ea"/>
          <a:cs typeface="+mn-cs"/>
        </a:defRPr>
      </a:lvl3pPr>
      <a:lvl4pPr marL="2687951" indent="-383993" algn="l" defTabSz="1535972" rtl="0" eaLnBrk="1" latinLnBrk="0" hangingPunct="1">
        <a:spcBef>
          <a:spcPct val="20000"/>
        </a:spcBef>
        <a:buFont typeface="Arial" pitchFamily="34" charset="0"/>
        <a:buChar char="–"/>
        <a:defRPr sz="3400" kern="1200">
          <a:solidFill>
            <a:schemeClr val="tx1"/>
          </a:solidFill>
          <a:latin typeface="+mn-lt"/>
          <a:ea typeface="+mn-ea"/>
          <a:cs typeface="+mn-cs"/>
        </a:defRPr>
      </a:lvl4pPr>
      <a:lvl5pPr marL="3455938" indent="-383993" algn="l" defTabSz="1535972" rtl="0" eaLnBrk="1" latinLnBrk="0" hangingPunct="1">
        <a:spcBef>
          <a:spcPct val="20000"/>
        </a:spcBef>
        <a:buFont typeface="Arial" pitchFamily="34" charset="0"/>
        <a:buChar char="»"/>
        <a:defRPr sz="3400" kern="1200">
          <a:solidFill>
            <a:schemeClr val="tx1"/>
          </a:solidFill>
          <a:latin typeface="+mn-lt"/>
          <a:ea typeface="+mn-ea"/>
          <a:cs typeface="+mn-cs"/>
        </a:defRPr>
      </a:lvl5pPr>
      <a:lvl6pPr marL="4223925" indent="-383993" algn="l" defTabSz="1535972" rtl="0" eaLnBrk="1" latinLnBrk="0" hangingPunct="1">
        <a:spcBef>
          <a:spcPct val="20000"/>
        </a:spcBef>
        <a:buFont typeface="Arial" pitchFamily="34" charset="0"/>
        <a:buChar char="•"/>
        <a:defRPr sz="3400" kern="1200">
          <a:solidFill>
            <a:schemeClr val="tx1"/>
          </a:solidFill>
          <a:latin typeface="+mn-lt"/>
          <a:ea typeface="+mn-ea"/>
          <a:cs typeface="+mn-cs"/>
        </a:defRPr>
      </a:lvl6pPr>
      <a:lvl7pPr marL="4991912" indent="-383993" algn="l" defTabSz="1535972" rtl="0" eaLnBrk="1" latinLnBrk="0" hangingPunct="1">
        <a:spcBef>
          <a:spcPct val="20000"/>
        </a:spcBef>
        <a:buFont typeface="Arial" pitchFamily="34" charset="0"/>
        <a:buChar char="•"/>
        <a:defRPr sz="3400" kern="1200">
          <a:solidFill>
            <a:schemeClr val="tx1"/>
          </a:solidFill>
          <a:latin typeface="+mn-lt"/>
          <a:ea typeface="+mn-ea"/>
          <a:cs typeface="+mn-cs"/>
        </a:defRPr>
      </a:lvl7pPr>
      <a:lvl8pPr marL="5759898" indent="-383993" algn="l" defTabSz="1535972" rtl="0" eaLnBrk="1" latinLnBrk="0" hangingPunct="1">
        <a:spcBef>
          <a:spcPct val="20000"/>
        </a:spcBef>
        <a:buFont typeface="Arial" pitchFamily="34" charset="0"/>
        <a:buChar char="•"/>
        <a:defRPr sz="3400" kern="1200">
          <a:solidFill>
            <a:schemeClr val="tx1"/>
          </a:solidFill>
          <a:latin typeface="+mn-lt"/>
          <a:ea typeface="+mn-ea"/>
          <a:cs typeface="+mn-cs"/>
        </a:defRPr>
      </a:lvl8pPr>
      <a:lvl9pPr marL="6527885" indent="-383993" algn="l" defTabSz="1535972" rtl="0" eaLnBrk="1" latinLnBrk="0" hangingPunct="1">
        <a:spcBef>
          <a:spcPct val="20000"/>
        </a:spcBef>
        <a:buFont typeface="Arial" pitchFamily="34" charset="0"/>
        <a:buChar char="•"/>
        <a:defRPr sz="3400" kern="1200">
          <a:solidFill>
            <a:schemeClr val="tx1"/>
          </a:solidFill>
          <a:latin typeface="+mn-lt"/>
          <a:ea typeface="+mn-ea"/>
          <a:cs typeface="+mn-cs"/>
        </a:defRPr>
      </a:lvl9pPr>
    </p:bodyStyle>
    <p:otherStyle>
      <a:defPPr>
        <a:defRPr lang="es-CO"/>
      </a:defPPr>
      <a:lvl1pPr marL="0" algn="l" defTabSz="1535972" rtl="0" eaLnBrk="1" latinLnBrk="0" hangingPunct="1">
        <a:defRPr sz="3000" kern="1200">
          <a:solidFill>
            <a:schemeClr val="tx1"/>
          </a:solidFill>
          <a:latin typeface="+mn-lt"/>
          <a:ea typeface="+mn-ea"/>
          <a:cs typeface="+mn-cs"/>
        </a:defRPr>
      </a:lvl1pPr>
      <a:lvl2pPr marL="767987" algn="l" defTabSz="1535972" rtl="0" eaLnBrk="1" latinLnBrk="0" hangingPunct="1">
        <a:defRPr sz="3000" kern="1200">
          <a:solidFill>
            <a:schemeClr val="tx1"/>
          </a:solidFill>
          <a:latin typeface="+mn-lt"/>
          <a:ea typeface="+mn-ea"/>
          <a:cs typeface="+mn-cs"/>
        </a:defRPr>
      </a:lvl2pPr>
      <a:lvl3pPr marL="1535972" algn="l" defTabSz="1535972" rtl="0" eaLnBrk="1" latinLnBrk="0" hangingPunct="1">
        <a:defRPr sz="3000" kern="1200">
          <a:solidFill>
            <a:schemeClr val="tx1"/>
          </a:solidFill>
          <a:latin typeface="+mn-lt"/>
          <a:ea typeface="+mn-ea"/>
          <a:cs typeface="+mn-cs"/>
        </a:defRPr>
      </a:lvl3pPr>
      <a:lvl4pPr marL="2303959" algn="l" defTabSz="1535972" rtl="0" eaLnBrk="1" latinLnBrk="0" hangingPunct="1">
        <a:defRPr sz="3000" kern="1200">
          <a:solidFill>
            <a:schemeClr val="tx1"/>
          </a:solidFill>
          <a:latin typeface="+mn-lt"/>
          <a:ea typeface="+mn-ea"/>
          <a:cs typeface="+mn-cs"/>
        </a:defRPr>
      </a:lvl4pPr>
      <a:lvl5pPr marL="3071946" algn="l" defTabSz="1535972" rtl="0" eaLnBrk="1" latinLnBrk="0" hangingPunct="1">
        <a:defRPr sz="3000" kern="1200">
          <a:solidFill>
            <a:schemeClr val="tx1"/>
          </a:solidFill>
          <a:latin typeface="+mn-lt"/>
          <a:ea typeface="+mn-ea"/>
          <a:cs typeface="+mn-cs"/>
        </a:defRPr>
      </a:lvl5pPr>
      <a:lvl6pPr marL="3839932" algn="l" defTabSz="1535972" rtl="0" eaLnBrk="1" latinLnBrk="0" hangingPunct="1">
        <a:defRPr sz="3000" kern="1200">
          <a:solidFill>
            <a:schemeClr val="tx1"/>
          </a:solidFill>
          <a:latin typeface="+mn-lt"/>
          <a:ea typeface="+mn-ea"/>
          <a:cs typeface="+mn-cs"/>
        </a:defRPr>
      </a:lvl6pPr>
      <a:lvl7pPr marL="4607919" algn="l" defTabSz="1535972" rtl="0" eaLnBrk="1" latinLnBrk="0" hangingPunct="1">
        <a:defRPr sz="3000" kern="1200">
          <a:solidFill>
            <a:schemeClr val="tx1"/>
          </a:solidFill>
          <a:latin typeface="+mn-lt"/>
          <a:ea typeface="+mn-ea"/>
          <a:cs typeface="+mn-cs"/>
        </a:defRPr>
      </a:lvl7pPr>
      <a:lvl8pPr marL="5375906" algn="l" defTabSz="1535972" rtl="0" eaLnBrk="1" latinLnBrk="0" hangingPunct="1">
        <a:defRPr sz="3000" kern="1200">
          <a:solidFill>
            <a:schemeClr val="tx1"/>
          </a:solidFill>
          <a:latin typeface="+mn-lt"/>
          <a:ea typeface="+mn-ea"/>
          <a:cs typeface="+mn-cs"/>
        </a:defRPr>
      </a:lvl8pPr>
      <a:lvl9pPr marL="6143891" algn="l" defTabSz="1535972" rtl="0" eaLnBrk="1" latinLnBrk="0" hangingPunct="1">
        <a:defRPr sz="3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1181229" y="516585"/>
            <a:ext cx="14819055" cy="1875426"/>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1181229" y="2582922"/>
            <a:ext cx="14819055" cy="6156337"/>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1181229" y="8993059"/>
            <a:ext cx="3865840" cy="516584"/>
          </a:xfrm>
          <a:prstGeom prst="rect">
            <a:avLst/>
          </a:prstGeom>
        </p:spPr>
        <p:txBody>
          <a:bodyPr vert="horz" lIns="91440" tIns="45720" rIns="91440" bIns="45720" rtlCol="0" anchor="ctr"/>
          <a:lstStyle>
            <a:lvl1pPr algn="l">
              <a:defRPr sz="1691">
                <a:solidFill>
                  <a:schemeClr val="tx1">
                    <a:tint val="75000"/>
                  </a:schemeClr>
                </a:solidFill>
              </a:defRPr>
            </a:lvl1pPr>
          </a:lstStyle>
          <a:p>
            <a:fld id="{A25F679B-E103-44AC-84C1-D70D0B3A90D8}" type="datetimeFigureOut">
              <a:rPr lang="es-CO" smtClean="0"/>
              <a:t>26/12/2019</a:t>
            </a:fld>
            <a:endParaRPr lang="es-CO" dirty="0"/>
          </a:p>
        </p:txBody>
      </p:sp>
      <p:sp>
        <p:nvSpPr>
          <p:cNvPr id="5" name="Marcador de pie de página 4"/>
          <p:cNvSpPr>
            <a:spLocks noGrp="1"/>
          </p:cNvSpPr>
          <p:nvPr>
            <p:ph type="ftr" sz="quarter" idx="3"/>
          </p:nvPr>
        </p:nvSpPr>
        <p:spPr>
          <a:xfrm>
            <a:off x="5691376" y="8993059"/>
            <a:ext cx="5798761" cy="516584"/>
          </a:xfrm>
          <a:prstGeom prst="rect">
            <a:avLst/>
          </a:prstGeom>
        </p:spPr>
        <p:txBody>
          <a:bodyPr vert="horz" lIns="91440" tIns="45720" rIns="91440" bIns="45720" rtlCol="0" anchor="ctr"/>
          <a:lstStyle>
            <a:lvl1pPr algn="ctr">
              <a:defRPr sz="1691">
                <a:solidFill>
                  <a:schemeClr val="tx1">
                    <a:tint val="75000"/>
                  </a:schemeClr>
                </a:solidFill>
              </a:defRPr>
            </a:lvl1pPr>
          </a:lstStyle>
          <a:p>
            <a:endParaRPr lang="es-CO" dirty="0"/>
          </a:p>
        </p:txBody>
      </p:sp>
      <p:sp>
        <p:nvSpPr>
          <p:cNvPr id="6" name="Marcador de número de diapositiva 5"/>
          <p:cNvSpPr>
            <a:spLocks noGrp="1"/>
          </p:cNvSpPr>
          <p:nvPr>
            <p:ph type="sldNum" sz="quarter" idx="4"/>
          </p:nvPr>
        </p:nvSpPr>
        <p:spPr>
          <a:xfrm>
            <a:off x="12134444" y="8993059"/>
            <a:ext cx="3865840" cy="516584"/>
          </a:xfrm>
          <a:prstGeom prst="rect">
            <a:avLst/>
          </a:prstGeom>
        </p:spPr>
        <p:txBody>
          <a:bodyPr vert="horz" lIns="91440" tIns="45720" rIns="91440" bIns="45720" rtlCol="0" anchor="ctr"/>
          <a:lstStyle>
            <a:lvl1pPr algn="r">
              <a:defRPr sz="1691">
                <a:solidFill>
                  <a:schemeClr val="tx1">
                    <a:tint val="75000"/>
                  </a:schemeClr>
                </a:solidFill>
              </a:defRPr>
            </a:lvl1pPr>
          </a:lstStyle>
          <a:p>
            <a:fld id="{78DAB99C-17D5-45A3-B383-B99FF06E66AD}" type="slidenum">
              <a:rPr lang="es-CO" smtClean="0"/>
              <a:t>‹Nº›</a:t>
            </a:fld>
            <a:endParaRPr lang="es-CO" dirty="0"/>
          </a:p>
        </p:txBody>
      </p:sp>
      <p:sp>
        <p:nvSpPr>
          <p:cNvPr id="7" name="Rectángulo 6">
            <a:extLst>
              <a:ext uri="{FF2B5EF4-FFF2-40B4-BE49-F238E27FC236}">
                <a16:creationId xmlns:a16="http://schemas.microsoft.com/office/drawing/2014/main" xmlns="" id="{9220BED3-594A-4175-823D-C111D8A850BA}"/>
              </a:ext>
            </a:extLst>
          </p:cNvPr>
          <p:cNvSpPr/>
          <p:nvPr userDrawn="1"/>
        </p:nvSpPr>
        <p:spPr>
          <a:xfrm>
            <a:off x="7315" y="0"/>
            <a:ext cx="17181513" cy="9702800"/>
          </a:xfrm>
          <a:prstGeom prst="rect">
            <a:avLst/>
          </a:prstGeom>
          <a:gradFill flip="none" rotWithShape="1">
            <a:gsLst>
              <a:gs pos="100000">
                <a:srgbClr val="EEEEEE"/>
              </a:gs>
              <a:gs pos="76000">
                <a:schemeClr val="bg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8" name="Gráfico 8">
            <a:extLst>
              <a:ext uri="{FF2B5EF4-FFF2-40B4-BE49-F238E27FC236}">
                <a16:creationId xmlns:a16="http://schemas.microsoft.com/office/drawing/2014/main" xmlns="" id="{713760A4-C6A0-4C80-BF2A-5F8AAE5EFB98}"/>
              </a:ext>
            </a:extLst>
          </p:cNvPr>
          <p:cNvPicPr>
            <a:picLocks noChangeAspect="1"/>
          </p:cNvPicPr>
          <p:nvPr userDrawn="1"/>
        </p:nvPicPr>
        <p:blipFill>
          <a:blip r:embed="rId14">
            <a:extLst>
              <a:ext uri="{96DAC541-7B7A-43D3-8B79-37D633B846F1}">
                <asvg:svgBlip xmlns:asvg="http://schemas.microsoft.com/office/drawing/2016/SVG/main" xmlns="" r:embed="rId15"/>
              </a:ext>
            </a:extLst>
          </a:blip>
          <a:stretch>
            <a:fillRect/>
          </a:stretch>
        </p:blipFill>
        <p:spPr>
          <a:xfrm>
            <a:off x="6616538" y="8772078"/>
            <a:ext cx="3948436" cy="451250"/>
          </a:xfrm>
          <a:prstGeom prst="rect">
            <a:avLst/>
          </a:prstGeom>
        </p:spPr>
      </p:pic>
    </p:spTree>
    <p:extLst>
      <p:ext uri="{BB962C8B-B14F-4D97-AF65-F5344CB8AC3E}">
        <p14:creationId xmlns:p14="http://schemas.microsoft.com/office/powerpoint/2010/main" val="4180105653"/>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1288572" rtl="0" eaLnBrk="1" latinLnBrk="0" hangingPunct="1">
        <a:lnSpc>
          <a:spcPct val="90000"/>
        </a:lnSpc>
        <a:spcBef>
          <a:spcPct val="0"/>
        </a:spcBef>
        <a:buNone/>
        <a:defRPr sz="6200" kern="1200">
          <a:solidFill>
            <a:schemeClr val="tx1"/>
          </a:solidFill>
          <a:latin typeface="+mj-lt"/>
          <a:ea typeface="+mj-ea"/>
          <a:cs typeface="+mj-cs"/>
        </a:defRPr>
      </a:lvl1pPr>
    </p:titleStyle>
    <p:bodyStyle>
      <a:lvl1pPr marL="322143" indent="-322143" algn="l" defTabSz="1288572" rtl="0" eaLnBrk="1" latinLnBrk="0" hangingPunct="1">
        <a:lnSpc>
          <a:spcPct val="90000"/>
        </a:lnSpc>
        <a:spcBef>
          <a:spcPts val="1409"/>
        </a:spcBef>
        <a:buFont typeface="Arial" panose="020B0604020202020204" pitchFamily="34" charset="0"/>
        <a:buChar char="•"/>
        <a:defRPr sz="3946" kern="1200">
          <a:solidFill>
            <a:schemeClr val="tx1"/>
          </a:solidFill>
          <a:latin typeface="+mn-lt"/>
          <a:ea typeface="+mn-ea"/>
          <a:cs typeface="+mn-cs"/>
        </a:defRPr>
      </a:lvl1pPr>
      <a:lvl2pPr marL="966429" indent="-322143" algn="l" defTabSz="1288572" rtl="0" eaLnBrk="1" latinLnBrk="0" hangingPunct="1">
        <a:lnSpc>
          <a:spcPct val="90000"/>
        </a:lnSpc>
        <a:spcBef>
          <a:spcPts val="705"/>
        </a:spcBef>
        <a:buFont typeface="Arial" panose="020B0604020202020204" pitchFamily="34" charset="0"/>
        <a:buChar char="•"/>
        <a:defRPr sz="3382" kern="1200">
          <a:solidFill>
            <a:schemeClr val="tx1"/>
          </a:solidFill>
          <a:latin typeface="+mn-lt"/>
          <a:ea typeface="+mn-ea"/>
          <a:cs typeface="+mn-cs"/>
        </a:defRPr>
      </a:lvl2pPr>
      <a:lvl3pPr marL="1610716" indent="-322143" algn="l" defTabSz="1288572" rtl="0" eaLnBrk="1" latinLnBrk="0" hangingPunct="1">
        <a:lnSpc>
          <a:spcPct val="90000"/>
        </a:lnSpc>
        <a:spcBef>
          <a:spcPts val="705"/>
        </a:spcBef>
        <a:buFont typeface="Arial" panose="020B0604020202020204" pitchFamily="34" charset="0"/>
        <a:buChar char="•"/>
        <a:defRPr sz="2818" kern="1200">
          <a:solidFill>
            <a:schemeClr val="tx1"/>
          </a:solidFill>
          <a:latin typeface="+mn-lt"/>
          <a:ea typeface="+mn-ea"/>
          <a:cs typeface="+mn-cs"/>
        </a:defRPr>
      </a:lvl3pPr>
      <a:lvl4pPr marL="2255002" indent="-322143" algn="l" defTabSz="1288572" rtl="0" eaLnBrk="1" latinLnBrk="0" hangingPunct="1">
        <a:lnSpc>
          <a:spcPct val="90000"/>
        </a:lnSpc>
        <a:spcBef>
          <a:spcPts val="705"/>
        </a:spcBef>
        <a:buFont typeface="Arial" panose="020B0604020202020204" pitchFamily="34" charset="0"/>
        <a:buChar char="•"/>
        <a:defRPr sz="2537" kern="1200">
          <a:solidFill>
            <a:schemeClr val="tx1"/>
          </a:solidFill>
          <a:latin typeface="+mn-lt"/>
          <a:ea typeface="+mn-ea"/>
          <a:cs typeface="+mn-cs"/>
        </a:defRPr>
      </a:lvl4pPr>
      <a:lvl5pPr marL="2899288" indent="-322143" algn="l" defTabSz="1288572" rtl="0" eaLnBrk="1" latinLnBrk="0" hangingPunct="1">
        <a:lnSpc>
          <a:spcPct val="90000"/>
        </a:lnSpc>
        <a:spcBef>
          <a:spcPts val="705"/>
        </a:spcBef>
        <a:buFont typeface="Arial" panose="020B0604020202020204" pitchFamily="34" charset="0"/>
        <a:buChar char="•"/>
        <a:defRPr sz="2537" kern="1200">
          <a:solidFill>
            <a:schemeClr val="tx1"/>
          </a:solidFill>
          <a:latin typeface="+mn-lt"/>
          <a:ea typeface="+mn-ea"/>
          <a:cs typeface="+mn-cs"/>
        </a:defRPr>
      </a:lvl5pPr>
      <a:lvl6pPr marL="3543574" indent="-322143" algn="l" defTabSz="1288572" rtl="0" eaLnBrk="1" latinLnBrk="0" hangingPunct="1">
        <a:lnSpc>
          <a:spcPct val="90000"/>
        </a:lnSpc>
        <a:spcBef>
          <a:spcPts val="705"/>
        </a:spcBef>
        <a:buFont typeface="Arial" panose="020B0604020202020204" pitchFamily="34" charset="0"/>
        <a:buChar char="•"/>
        <a:defRPr sz="2537" kern="1200">
          <a:solidFill>
            <a:schemeClr val="tx1"/>
          </a:solidFill>
          <a:latin typeface="+mn-lt"/>
          <a:ea typeface="+mn-ea"/>
          <a:cs typeface="+mn-cs"/>
        </a:defRPr>
      </a:lvl6pPr>
      <a:lvl7pPr marL="4187861" indent="-322143" algn="l" defTabSz="1288572" rtl="0" eaLnBrk="1" latinLnBrk="0" hangingPunct="1">
        <a:lnSpc>
          <a:spcPct val="90000"/>
        </a:lnSpc>
        <a:spcBef>
          <a:spcPts val="705"/>
        </a:spcBef>
        <a:buFont typeface="Arial" panose="020B0604020202020204" pitchFamily="34" charset="0"/>
        <a:buChar char="•"/>
        <a:defRPr sz="2537" kern="1200">
          <a:solidFill>
            <a:schemeClr val="tx1"/>
          </a:solidFill>
          <a:latin typeface="+mn-lt"/>
          <a:ea typeface="+mn-ea"/>
          <a:cs typeface="+mn-cs"/>
        </a:defRPr>
      </a:lvl7pPr>
      <a:lvl8pPr marL="4832147" indent="-322143" algn="l" defTabSz="1288572" rtl="0" eaLnBrk="1" latinLnBrk="0" hangingPunct="1">
        <a:lnSpc>
          <a:spcPct val="90000"/>
        </a:lnSpc>
        <a:spcBef>
          <a:spcPts val="705"/>
        </a:spcBef>
        <a:buFont typeface="Arial" panose="020B0604020202020204" pitchFamily="34" charset="0"/>
        <a:buChar char="•"/>
        <a:defRPr sz="2537" kern="1200">
          <a:solidFill>
            <a:schemeClr val="tx1"/>
          </a:solidFill>
          <a:latin typeface="+mn-lt"/>
          <a:ea typeface="+mn-ea"/>
          <a:cs typeface="+mn-cs"/>
        </a:defRPr>
      </a:lvl8pPr>
      <a:lvl9pPr marL="5476433" indent="-322143" algn="l" defTabSz="1288572" rtl="0" eaLnBrk="1" latinLnBrk="0" hangingPunct="1">
        <a:lnSpc>
          <a:spcPct val="90000"/>
        </a:lnSpc>
        <a:spcBef>
          <a:spcPts val="705"/>
        </a:spcBef>
        <a:buFont typeface="Arial" panose="020B0604020202020204" pitchFamily="34" charset="0"/>
        <a:buChar char="•"/>
        <a:defRPr sz="2537" kern="1200">
          <a:solidFill>
            <a:schemeClr val="tx1"/>
          </a:solidFill>
          <a:latin typeface="+mn-lt"/>
          <a:ea typeface="+mn-ea"/>
          <a:cs typeface="+mn-cs"/>
        </a:defRPr>
      </a:lvl9pPr>
    </p:bodyStyle>
    <p:otherStyle>
      <a:defPPr>
        <a:defRPr lang="es-CO"/>
      </a:defPPr>
      <a:lvl1pPr marL="0" algn="l" defTabSz="1288572" rtl="0" eaLnBrk="1" latinLnBrk="0" hangingPunct="1">
        <a:defRPr sz="2537" kern="1200">
          <a:solidFill>
            <a:schemeClr val="tx1"/>
          </a:solidFill>
          <a:latin typeface="+mn-lt"/>
          <a:ea typeface="+mn-ea"/>
          <a:cs typeface="+mn-cs"/>
        </a:defRPr>
      </a:lvl1pPr>
      <a:lvl2pPr marL="644286" algn="l" defTabSz="1288572" rtl="0" eaLnBrk="1" latinLnBrk="0" hangingPunct="1">
        <a:defRPr sz="2537" kern="1200">
          <a:solidFill>
            <a:schemeClr val="tx1"/>
          </a:solidFill>
          <a:latin typeface="+mn-lt"/>
          <a:ea typeface="+mn-ea"/>
          <a:cs typeface="+mn-cs"/>
        </a:defRPr>
      </a:lvl2pPr>
      <a:lvl3pPr marL="1288572" algn="l" defTabSz="1288572" rtl="0" eaLnBrk="1" latinLnBrk="0" hangingPunct="1">
        <a:defRPr sz="2537" kern="1200">
          <a:solidFill>
            <a:schemeClr val="tx1"/>
          </a:solidFill>
          <a:latin typeface="+mn-lt"/>
          <a:ea typeface="+mn-ea"/>
          <a:cs typeface="+mn-cs"/>
        </a:defRPr>
      </a:lvl3pPr>
      <a:lvl4pPr marL="1932859" algn="l" defTabSz="1288572" rtl="0" eaLnBrk="1" latinLnBrk="0" hangingPunct="1">
        <a:defRPr sz="2537" kern="1200">
          <a:solidFill>
            <a:schemeClr val="tx1"/>
          </a:solidFill>
          <a:latin typeface="+mn-lt"/>
          <a:ea typeface="+mn-ea"/>
          <a:cs typeface="+mn-cs"/>
        </a:defRPr>
      </a:lvl4pPr>
      <a:lvl5pPr marL="2577145" algn="l" defTabSz="1288572" rtl="0" eaLnBrk="1" latinLnBrk="0" hangingPunct="1">
        <a:defRPr sz="2537" kern="1200">
          <a:solidFill>
            <a:schemeClr val="tx1"/>
          </a:solidFill>
          <a:latin typeface="+mn-lt"/>
          <a:ea typeface="+mn-ea"/>
          <a:cs typeface="+mn-cs"/>
        </a:defRPr>
      </a:lvl5pPr>
      <a:lvl6pPr marL="3221431" algn="l" defTabSz="1288572" rtl="0" eaLnBrk="1" latinLnBrk="0" hangingPunct="1">
        <a:defRPr sz="2537" kern="1200">
          <a:solidFill>
            <a:schemeClr val="tx1"/>
          </a:solidFill>
          <a:latin typeface="+mn-lt"/>
          <a:ea typeface="+mn-ea"/>
          <a:cs typeface="+mn-cs"/>
        </a:defRPr>
      </a:lvl6pPr>
      <a:lvl7pPr marL="3865717" algn="l" defTabSz="1288572" rtl="0" eaLnBrk="1" latinLnBrk="0" hangingPunct="1">
        <a:defRPr sz="2537" kern="1200">
          <a:solidFill>
            <a:schemeClr val="tx1"/>
          </a:solidFill>
          <a:latin typeface="+mn-lt"/>
          <a:ea typeface="+mn-ea"/>
          <a:cs typeface="+mn-cs"/>
        </a:defRPr>
      </a:lvl7pPr>
      <a:lvl8pPr marL="4510004" algn="l" defTabSz="1288572" rtl="0" eaLnBrk="1" latinLnBrk="0" hangingPunct="1">
        <a:defRPr sz="2537" kern="1200">
          <a:solidFill>
            <a:schemeClr val="tx1"/>
          </a:solidFill>
          <a:latin typeface="+mn-lt"/>
          <a:ea typeface="+mn-ea"/>
          <a:cs typeface="+mn-cs"/>
        </a:defRPr>
      </a:lvl8pPr>
      <a:lvl9pPr marL="5154290" algn="l" defTabSz="1288572" rtl="0" eaLnBrk="1" latinLnBrk="0" hangingPunct="1">
        <a:defRPr sz="253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orma libre: forma 29">
            <a:extLst>
              <a:ext uri="{FF2B5EF4-FFF2-40B4-BE49-F238E27FC236}">
                <a16:creationId xmlns:a16="http://schemas.microsoft.com/office/drawing/2014/main" xmlns="" id="{8739E591-024F-4B23-ABD4-FF9DD86DAE7E}"/>
              </a:ext>
            </a:extLst>
          </p:cNvPr>
          <p:cNvSpPr/>
          <p:nvPr/>
        </p:nvSpPr>
        <p:spPr>
          <a:xfrm>
            <a:off x="-157421" y="-140762"/>
            <a:ext cx="17472964" cy="9966933"/>
          </a:xfrm>
          <a:custGeom>
            <a:avLst/>
            <a:gdLst>
              <a:gd name="connsiteX0" fmla="*/ 105878 w 11625593"/>
              <a:gd name="connsiteY0" fmla="*/ 105878 h 7041368"/>
              <a:gd name="connsiteX1" fmla="*/ 11549936 w 11625593"/>
              <a:gd name="connsiteY1" fmla="*/ 105878 h 7041368"/>
              <a:gd name="connsiteX2" fmla="*/ 11549936 w 11625593"/>
              <a:gd name="connsiteY2" fmla="*/ 6966446 h 7041368"/>
              <a:gd name="connsiteX3" fmla="*/ 105878 w 11625593"/>
              <a:gd name="connsiteY3" fmla="*/ 6966446 h 7041368"/>
            </a:gdLst>
            <a:ahLst/>
            <a:cxnLst>
              <a:cxn ang="0">
                <a:pos x="connsiteX0" y="connsiteY0"/>
              </a:cxn>
              <a:cxn ang="0">
                <a:pos x="connsiteX1" y="connsiteY1"/>
              </a:cxn>
              <a:cxn ang="0">
                <a:pos x="connsiteX2" y="connsiteY2"/>
              </a:cxn>
              <a:cxn ang="0">
                <a:pos x="connsiteX3" y="connsiteY3"/>
              </a:cxn>
            </a:cxnLst>
            <a:rect l="l" t="t" r="r" b="b"/>
            <a:pathLst>
              <a:path w="11625593" h="7041368">
                <a:moveTo>
                  <a:pt x="105878" y="105878"/>
                </a:moveTo>
                <a:lnTo>
                  <a:pt x="11549936" y="105878"/>
                </a:lnTo>
                <a:lnTo>
                  <a:pt x="11549936" y="6966446"/>
                </a:lnTo>
                <a:lnTo>
                  <a:pt x="105878" y="6966446"/>
                </a:lnTo>
                <a:close/>
              </a:path>
            </a:pathLst>
          </a:custGeom>
          <a:solidFill>
            <a:srgbClr val="009EE3"/>
          </a:solidFill>
          <a:ln w="36665" cap="flat">
            <a:noFill/>
            <a:prstDash val="solid"/>
            <a:miter/>
          </a:ln>
        </p:spPr>
        <p:txBody>
          <a:bodyPr rtlCol="0" anchor="ctr"/>
          <a:lstStyle/>
          <a:p>
            <a:endParaRPr lang="es-CO" dirty="0"/>
          </a:p>
        </p:txBody>
      </p:sp>
      <p:sp>
        <p:nvSpPr>
          <p:cNvPr id="9" name="1 Título">
            <a:extLst>
              <a:ext uri="{FF2B5EF4-FFF2-40B4-BE49-F238E27FC236}">
                <a16:creationId xmlns:a16="http://schemas.microsoft.com/office/drawing/2014/main" xmlns="" id="{0DF135B9-F263-4CB3-8DCA-B27917B525E7}"/>
              </a:ext>
            </a:extLst>
          </p:cNvPr>
          <p:cNvSpPr txBox="1">
            <a:spLocks/>
          </p:cNvSpPr>
          <p:nvPr/>
        </p:nvSpPr>
        <p:spPr>
          <a:xfrm>
            <a:off x="563990" y="4432280"/>
            <a:ext cx="16053533" cy="741442"/>
          </a:xfrm>
          <a:prstGeom prst="rect">
            <a:avLst/>
          </a:prstGeom>
        </p:spPr>
        <p:txBody>
          <a:bodyPr>
            <a:noAutofit/>
          </a:bodyPr>
          <a:lstStyle>
            <a:lvl1pPr algn="ctr" defTabSz="1535972" rtl="0" eaLnBrk="1" latinLnBrk="0" hangingPunct="1">
              <a:spcBef>
                <a:spcPct val="0"/>
              </a:spcBef>
              <a:buNone/>
              <a:defRPr sz="7400" kern="1200">
                <a:solidFill>
                  <a:schemeClr val="tx1"/>
                </a:solidFill>
                <a:latin typeface="+mj-lt"/>
                <a:ea typeface="+mj-ea"/>
                <a:cs typeface="+mj-cs"/>
              </a:defRPr>
            </a:lvl1pPr>
          </a:lstStyle>
          <a:p>
            <a:r>
              <a:rPr lang="es-ES" sz="5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Iniciativas </a:t>
            </a:r>
            <a:r>
              <a:rPr lang="es-ES" sz="5400" b="1" dirty="0">
                <a:solidFill>
                  <a:schemeClr val="bg1"/>
                </a:solidFill>
                <a:latin typeface="Tahoma" panose="020B0604030504040204" pitchFamily="34" charset="0"/>
                <a:ea typeface="Tahoma" panose="020B0604030504040204" pitchFamily="34" charset="0"/>
                <a:cs typeface="Tahoma" panose="020B0604030504040204" pitchFamily="34" charset="0"/>
              </a:rPr>
              <a:t>de los servidores públicos para la mejora en el servicio al ciudadano.</a:t>
            </a:r>
            <a:endParaRPr lang="es-ES" sz="3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 name="CuadroTexto 1">
            <a:extLst>
              <a:ext uri="{FF2B5EF4-FFF2-40B4-BE49-F238E27FC236}">
                <a16:creationId xmlns:a16="http://schemas.microsoft.com/office/drawing/2014/main" xmlns="" id="{141312ED-95A7-4D13-8CEF-B599E292763E}"/>
              </a:ext>
            </a:extLst>
          </p:cNvPr>
          <p:cNvSpPr txBox="1"/>
          <p:nvPr/>
        </p:nvSpPr>
        <p:spPr>
          <a:xfrm>
            <a:off x="7393990" y="7146003"/>
            <a:ext cx="2503569" cy="707886"/>
          </a:xfrm>
          <a:prstGeom prst="rect">
            <a:avLst/>
          </a:prstGeom>
          <a:noFill/>
        </p:spPr>
        <p:txBody>
          <a:bodyPr wrap="none" rtlCol="0">
            <a:spAutoFit/>
          </a:bodyPr>
          <a:lstStyle/>
          <a:p>
            <a:pPr algn="ctr"/>
            <a:r>
              <a:rPr lang="es-ES" sz="2000" dirty="0">
                <a:solidFill>
                  <a:schemeClr val="bg1"/>
                </a:solidFill>
              </a:rPr>
              <a:t>TRANSMILENIO S.A.</a:t>
            </a:r>
          </a:p>
          <a:p>
            <a:pPr algn="ctr"/>
            <a:r>
              <a:rPr lang="es-ES" sz="2000" dirty="0">
                <a:solidFill>
                  <a:schemeClr val="bg1"/>
                </a:solidFill>
              </a:rPr>
              <a:t>2019</a:t>
            </a:r>
            <a:endParaRPr lang="es-CO" sz="2000" dirty="0">
              <a:solidFill>
                <a:schemeClr val="bg1"/>
              </a:solidFill>
            </a:endParaRPr>
          </a:p>
        </p:txBody>
      </p:sp>
      <p:pic>
        <p:nvPicPr>
          <p:cNvPr id="4" name="Imagen 3">
            <a:extLst>
              <a:ext uri="{FF2B5EF4-FFF2-40B4-BE49-F238E27FC236}">
                <a16:creationId xmlns:a16="http://schemas.microsoft.com/office/drawing/2014/main" xmlns="" id="{47963267-8EF6-4E85-A765-19220D10FB4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87142" y="1262641"/>
            <a:ext cx="1821769" cy="1451529"/>
          </a:xfrm>
          <a:prstGeom prst="rect">
            <a:avLst/>
          </a:prstGeom>
        </p:spPr>
      </p:pic>
      <p:grpSp>
        <p:nvGrpSpPr>
          <p:cNvPr id="51" name="Grupo 50">
            <a:extLst>
              <a:ext uri="{FF2B5EF4-FFF2-40B4-BE49-F238E27FC236}">
                <a16:creationId xmlns:a16="http://schemas.microsoft.com/office/drawing/2014/main" xmlns="" id="{6B71CEA9-DA41-4478-91FE-882C8E3948D8}"/>
              </a:ext>
            </a:extLst>
          </p:cNvPr>
          <p:cNvGrpSpPr/>
          <p:nvPr/>
        </p:nvGrpSpPr>
        <p:grpSpPr>
          <a:xfrm>
            <a:off x="6616538" y="8721334"/>
            <a:ext cx="3948437" cy="502167"/>
            <a:chOff x="4270296" y="6255816"/>
            <a:chExt cx="2603840" cy="330064"/>
          </a:xfrm>
        </p:grpSpPr>
        <p:sp>
          <p:nvSpPr>
            <p:cNvPr id="52" name="Forma libre: forma 51">
              <a:extLst>
                <a:ext uri="{FF2B5EF4-FFF2-40B4-BE49-F238E27FC236}">
                  <a16:creationId xmlns:a16="http://schemas.microsoft.com/office/drawing/2014/main" xmlns="" id="{88EB3E5D-8A6B-4D56-94D3-C7562967CD81}"/>
                </a:ext>
              </a:extLst>
            </p:cNvPr>
            <p:cNvSpPr/>
            <p:nvPr/>
          </p:nvSpPr>
          <p:spPr>
            <a:xfrm>
              <a:off x="4270296" y="6255816"/>
              <a:ext cx="2603840" cy="330064"/>
            </a:xfrm>
            <a:custGeom>
              <a:avLst/>
              <a:gdLst>
                <a:gd name="connsiteX0" fmla="*/ 2513622 w 2603839"/>
                <a:gd name="connsiteY0" fmla="*/ 317595 h 330064"/>
                <a:gd name="connsiteX1" fmla="*/ 27505 w 2603839"/>
                <a:gd name="connsiteY1" fmla="*/ 317595 h 330064"/>
                <a:gd name="connsiteX2" fmla="*/ 87284 w 2603839"/>
                <a:gd name="connsiteY2" fmla="*/ 27505 h 330064"/>
                <a:gd name="connsiteX3" fmla="*/ 2584036 w 2603839"/>
                <a:gd name="connsiteY3" fmla="*/ 27505 h 330064"/>
              </a:gdLst>
              <a:ahLst/>
              <a:cxnLst>
                <a:cxn ang="0">
                  <a:pos x="connsiteX0" y="connsiteY0"/>
                </a:cxn>
                <a:cxn ang="0">
                  <a:pos x="connsiteX1" y="connsiteY1"/>
                </a:cxn>
                <a:cxn ang="0">
                  <a:pos x="connsiteX2" y="connsiteY2"/>
                </a:cxn>
                <a:cxn ang="0">
                  <a:pos x="connsiteX3" y="connsiteY3"/>
                </a:cxn>
              </a:cxnLst>
              <a:rect l="l" t="t" r="r" b="b"/>
              <a:pathLst>
                <a:path w="2603839" h="330064">
                  <a:moveTo>
                    <a:pt x="2513622" y="317595"/>
                  </a:moveTo>
                  <a:lnTo>
                    <a:pt x="27505" y="317595"/>
                  </a:lnTo>
                  <a:lnTo>
                    <a:pt x="87284" y="27505"/>
                  </a:lnTo>
                  <a:lnTo>
                    <a:pt x="2584036" y="27505"/>
                  </a:lnTo>
                  <a:close/>
                </a:path>
              </a:pathLst>
            </a:custGeom>
            <a:solidFill>
              <a:srgbClr val="FFFFFF"/>
            </a:solidFill>
            <a:ln w="9525" cap="flat">
              <a:noFill/>
              <a:prstDash val="solid"/>
              <a:miter/>
            </a:ln>
          </p:spPr>
          <p:txBody>
            <a:bodyPr rtlCol="0" anchor="ctr"/>
            <a:lstStyle/>
            <a:p>
              <a:endParaRPr lang="es-CO" dirty="0"/>
            </a:p>
          </p:txBody>
        </p:sp>
        <p:sp>
          <p:nvSpPr>
            <p:cNvPr id="53" name="Forma libre: forma 52">
              <a:extLst>
                <a:ext uri="{FF2B5EF4-FFF2-40B4-BE49-F238E27FC236}">
                  <a16:creationId xmlns:a16="http://schemas.microsoft.com/office/drawing/2014/main" xmlns="" id="{7D6594CA-DE13-4512-B942-2362DAA6D3A4}"/>
                </a:ext>
              </a:extLst>
            </p:cNvPr>
            <p:cNvSpPr/>
            <p:nvPr/>
          </p:nvSpPr>
          <p:spPr>
            <a:xfrm>
              <a:off x="4477284" y="6311927"/>
              <a:ext cx="220043" cy="220043"/>
            </a:xfrm>
            <a:custGeom>
              <a:avLst/>
              <a:gdLst>
                <a:gd name="connsiteX0" fmla="*/ 28458 w 220042"/>
                <a:gd name="connsiteY0" fmla="*/ 188137 h 220042"/>
                <a:gd name="connsiteX1" fmla="*/ 98138 w 220042"/>
                <a:gd name="connsiteY1" fmla="*/ 35940 h 220042"/>
                <a:gd name="connsiteX2" fmla="*/ 110241 w 220042"/>
                <a:gd name="connsiteY2" fmla="*/ 27505 h 220042"/>
                <a:gd name="connsiteX3" fmla="*/ 111341 w 220042"/>
                <a:gd name="connsiteY3" fmla="*/ 27505 h 220042"/>
                <a:gd name="connsiteX4" fmla="*/ 123443 w 220042"/>
                <a:gd name="connsiteY4" fmla="*/ 35940 h 220042"/>
                <a:gd name="connsiteX5" fmla="*/ 192757 w 220042"/>
                <a:gd name="connsiteY5" fmla="*/ 187770 h 220042"/>
                <a:gd name="connsiteX6" fmla="*/ 194224 w 220042"/>
                <a:gd name="connsiteY6" fmla="*/ 192537 h 220042"/>
                <a:gd name="connsiteX7" fmla="*/ 185055 w 220042"/>
                <a:gd name="connsiteY7" fmla="*/ 201706 h 220042"/>
                <a:gd name="connsiteX8" fmla="*/ 175520 w 220042"/>
                <a:gd name="connsiteY8" fmla="*/ 194738 h 220042"/>
                <a:gd name="connsiteX9" fmla="*/ 157550 w 220042"/>
                <a:gd name="connsiteY9" fmla="*/ 155130 h 220042"/>
                <a:gd name="connsiteX10" fmla="*/ 63665 w 220042"/>
                <a:gd name="connsiteY10" fmla="*/ 155130 h 220042"/>
                <a:gd name="connsiteX11" fmla="*/ 45695 w 220042"/>
                <a:gd name="connsiteY11" fmla="*/ 195104 h 220042"/>
                <a:gd name="connsiteX12" fmla="*/ 36526 w 220042"/>
                <a:gd name="connsiteY12" fmla="*/ 201706 h 220042"/>
                <a:gd name="connsiteX13" fmla="*/ 27725 w 220042"/>
                <a:gd name="connsiteY13" fmla="*/ 192904 h 220042"/>
                <a:gd name="connsiteX14" fmla="*/ 28458 w 220042"/>
                <a:gd name="connsiteY14" fmla="*/ 188137 h 220042"/>
                <a:gd name="connsiteX15" fmla="*/ 149482 w 220042"/>
                <a:gd name="connsiteY15" fmla="*/ 137893 h 220042"/>
                <a:gd name="connsiteX16" fmla="*/ 110241 w 220042"/>
                <a:gd name="connsiteY16" fmla="*/ 50243 h 220042"/>
                <a:gd name="connsiteX17" fmla="*/ 71000 w 220042"/>
                <a:gd name="connsiteY17" fmla="*/ 137893 h 220042"/>
                <a:gd name="connsiteX18" fmla="*/ 149482 w 220042"/>
                <a:gd name="connsiteY18" fmla="*/ 137893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042" h="220042">
                  <a:moveTo>
                    <a:pt x="28458" y="188137"/>
                  </a:moveTo>
                  <a:lnTo>
                    <a:pt x="98138" y="35940"/>
                  </a:lnTo>
                  <a:cubicBezTo>
                    <a:pt x="100706" y="30439"/>
                    <a:pt x="104373" y="27505"/>
                    <a:pt x="110241" y="27505"/>
                  </a:cubicBezTo>
                  <a:lnTo>
                    <a:pt x="111341" y="27505"/>
                  </a:lnTo>
                  <a:cubicBezTo>
                    <a:pt x="117209" y="27505"/>
                    <a:pt x="121243" y="30806"/>
                    <a:pt x="123443" y="35940"/>
                  </a:cubicBezTo>
                  <a:lnTo>
                    <a:pt x="192757" y="187770"/>
                  </a:lnTo>
                  <a:cubicBezTo>
                    <a:pt x="193490" y="189603"/>
                    <a:pt x="194224" y="191071"/>
                    <a:pt x="194224" y="192537"/>
                  </a:cubicBezTo>
                  <a:cubicBezTo>
                    <a:pt x="194224" y="197672"/>
                    <a:pt x="189823" y="201706"/>
                    <a:pt x="185055" y="201706"/>
                  </a:cubicBezTo>
                  <a:cubicBezTo>
                    <a:pt x="180288" y="201706"/>
                    <a:pt x="177354" y="198405"/>
                    <a:pt x="175520" y="194738"/>
                  </a:cubicBezTo>
                  <a:lnTo>
                    <a:pt x="157550" y="155130"/>
                  </a:lnTo>
                  <a:lnTo>
                    <a:pt x="63665" y="155130"/>
                  </a:lnTo>
                  <a:lnTo>
                    <a:pt x="45695" y="195104"/>
                  </a:lnTo>
                  <a:cubicBezTo>
                    <a:pt x="43861" y="199138"/>
                    <a:pt x="40927" y="201706"/>
                    <a:pt x="36526" y="201706"/>
                  </a:cubicBezTo>
                  <a:cubicBezTo>
                    <a:pt x="31759" y="201706"/>
                    <a:pt x="27725" y="197672"/>
                    <a:pt x="27725" y="192904"/>
                  </a:cubicBezTo>
                  <a:cubicBezTo>
                    <a:pt x="27358" y="191804"/>
                    <a:pt x="27358" y="189970"/>
                    <a:pt x="28458" y="188137"/>
                  </a:cubicBezTo>
                  <a:close/>
                  <a:moveTo>
                    <a:pt x="149482" y="137893"/>
                  </a:moveTo>
                  <a:lnTo>
                    <a:pt x="110241" y="50243"/>
                  </a:lnTo>
                  <a:lnTo>
                    <a:pt x="71000" y="137893"/>
                  </a:lnTo>
                  <a:lnTo>
                    <a:pt x="149482" y="137893"/>
                  </a:lnTo>
                  <a:close/>
                </a:path>
              </a:pathLst>
            </a:custGeom>
            <a:solidFill>
              <a:srgbClr val="009EE3"/>
            </a:solidFill>
            <a:ln w="9525" cap="flat">
              <a:noFill/>
              <a:prstDash val="solid"/>
              <a:miter/>
            </a:ln>
          </p:spPr>
          <p:txBody>
            <a:bodyPr rtlCol="0" anchor="ctr"/>
            <a:lstStyle/>
            <a:p>
              <a:endParaRPr lang="es-CO" dirty="0"/>
            </a:p>
          </p:txBody>
        </p:sp>
        <p:sp>
          <p:nvSpPr>
            <p:cNvPr id="54" name="Forma libre: forma 53">
              <a:extLst>
                <a:ext uri="{FF2B5EF4-FFF2-40B4-BE49-F238E27FC236}">
                  <a16:creationId xmlns:a16="http://schemas.microsoft.com/office/drawing/2014/main" xmlns="" id="{1DFF85A4-F603-44EE-934C-9B91CA573E5E}"/>
                </a:ext>
              </a:extLst>
            </p:cNvPr>
            <p:cNvSpPr/>
            <p:nvPr/>
          </p:nvSpPr>
          <p:spPr>
            <a:xfrm>
              <a:off x="4667106" y="6305326"/>
              <a:ext cx="73348" cy="220043"/>
            </a:xfrm>
            <a:custGeom>
              <a:avLst/>
              <a:gdLst>
                <a:gd name="connsiteX0" fmla="*/ 27505 w 73347"/>
                <a:gd name="connsiteY0" fmla="*/ 37041 h 220042"/>
                <a:gd name="connsiteX1" fmla="*/ 36674 w 73347"/>
                <a:gd name="connsiteY1" fmla="*/ 27505 h 220042"/>
                <a:gd name="connsiteX2" fmla="*/ 46209 w 73347"/>
                <a:gd name="connsiteY2" fmla="*/ 37041 h 220042"/>
                <a:gd name="connsiteX3" fmla="*/ 46209 w 73347"/>
                <a:gd name="connsiteY3" fmla="*/ 199139 h 220042"/>
                <a:gd name="connsiteX4" fmla="*/ 37041 w 73347"/>
                <a:gd name="connsiteY4" fmla="*/ 208674 h 220042"/>
                <a:gd name="connsiteX5" fmla="*/ 27505 w 73347"/>
                <a:gd name="connsiteY5" fmla="*/ 199139 h 220042"/>
                <a:gd name="connsiteX6" fmla="*/ 27505 w 73347"/>
                <a:gd name="connsiteY6" fmla="*/ 37041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47" h="220042">
                  <a:moveTo>
                    <a:pt x="27505" y="37041"/>
                  </a:moveTo>
                  <a:cubicBezTo>
                    <a:pt x="27505" y="31907"/>
                    <a:pt x="31539" y="27505"/>
                    <a:pt x="36674" y="27505"/>
                  </a:cubicBezTo>
                  <a:cubicBezTo>
                    <a:pt x="42175" y="27505"/>
                    <a:pt x="46209" y="31907"/>
                    <a:pt x="46209" y="37041"/>
                  </a:cubicBezTo>
                  <a:lnTo>
                    <a:pt x="46209" y="199139"/>
                  </a:lnTo>
                  <a:cubicBezTo>
                    <a:pt x="46209" y="204640"/>
                    <a:pt x="42175" y="208674"/>
                    <a:pt x="37041" y="208674"/>
                  </a:cubicBezTo>
                  <a:cubicBezTo>
                    <a:pt x="31539" y="208674"/>
                    <a:pt x="27505" y="204640"/>
                    <a:pt x="27505" y="199139"/>
                  </a:cubicBezTo>
                  <a:lnTo>
                    <a:pt x="27505" y="37041"/>
                  </a:lnTo>
                  <a:close/>
                </a:path>
              </a:pathLst>
            </a:custGeom>
            <a:solidFill>
              <a:srgbClr val="009EE3"/>
            </a:solidFill>
            <a:ln w="9525" cap="flat">
              <a:noFill/>
              <a:prstDash val="solid"/>
              <a:miter/>
            </a:ln>
          </p:spPr>
          <p:txBody>
            <a:bodyPr rtlCol="0" anchor="ctr"/>
            <a:lstStyle/>
            <a:p>
              <a:endParaRPr lang="es-CO" dirty="0"/>
            </a:p>
          </p:txBody>
        </p:sp>
        <p:sp>
          <p:nvSpPr>
            <p:cNvPr id="55" name="Forma libre: forma 54">
              <a:extLst>
                <a:ext uri="{FF2B5EF4-FFF2-40B4-BE49-F238E27FC236}">
                  <a16:creationId xmlns:a16="http://schemas.microsoft.com/office/drawing/2014/main" xmlns="" id="{DFEDC5EB-4D07-4BFC-BC36-6EA33C38305A}"/>
                </a:ext>
              </a:extLst>
            </p:cNvPr>
            <p:cNvSpPr/>
            <p:nvPr/>
          </p:nvSpPr>
          <p:spPr>
            <a:xfrm>
              <a:off x="4709648" y="6355936"/>
              <a:ext cx="146695" cy="183369"/>
            </a:xfrm>
            <a:custGeom>
              <a:avLst/>
              <a:gdLst>
                <a:gd name="connsiteX0" fmla="*/ 27505 w 146695"/>
                <a:gd name="connsiteY0" fmla="*/ 93885 h 183368"/>
                <a:gd name="connsiteX1" fmla="*/ 27505 w 146695"/>
                <a:gd name="connsiteY1" fmla="*/ 93518 h 183368"/>
                <a:gd name="connsiteX2" fmla="*/ 92418 w 146695"/>
                <a:gd name="connsiteY2" fmla="*/ 27505 h 183368"/>
                <a:gd name="connsiteX3" fmla="*/ 138994 w 146695"/>
                <a:gd name="connsiteY3" fmla="*/ 45842 h 183368"/>
                <a:gd name="connsiteX4" fmla="*/ 141927 w 146695"/>
                <a:gd name="connsiteY4" fmla="*/ 52444 h 183368"/>
                <a:gd name="connsiteX5" fmla="*/ 132759 w 146695"/>
                <a:gd name="connsiteY5" fmla="*/ 61612 h 183368"/>
                <a:gd name="connsiteX6" fmla="*/ 126524 w 146695"/>
                <a:gd name="connsiteY6" fmla="*/ 59411 h 183368"/>
                <a:gd name="connsiteX7" fmla="*/ 92051 w 146695"/>
                <a:gd name="connsiteY7" fmla="*/ 44008 h 183368"/>
                <a:gd name="connsiteX8" fmla="*/ 46576 w 146695"/>
                <a:gd name="connsiteY8" fmla="*/ 93152 h 183368"/>
                <a:gd name="connsiteX9" fmla="*/ 46576 w 146695"/>
                <a:gd name="connsiteY9" fmla="*/ 93518 h 183368"/>
                <a:gd name="connsiteX10" fmla="*/ 93152 w 146695"/>
                <a:gd name="connsiteY10" fmla="*/ 142661 h 183368"/>
                <a:gd name="connsiteX11" fmla="*/ 128358 w 146695"/>
                <a:gd name="connsiteY11" fmla="*/ 127258 h 183368"/>
                <a:gd name="connsiteX12" fmla="*/ 133860 w 146695"/>
                <a:gd name="connsiteY12" fmla="*/ 124691 h 183368"/>
                <a:gd name="connsiteX13" fmla="*/ 142295 w 146695"/>
                <a:gd name="connsiteY13" fmla="*/ 133126 h 183368"/>
                <a:gd name="connsiteX14" fmla="*/ 139727 w 146695"/>
                <a:gd name="connsiteY14" fmla="*/ 138994 h 183368"/>
                <a:gd name="connsiteX15" fmla="*/ 92051 w 146695"/>
                <a:gd name="connsiteY15" fmla="*/ 159164 h 183368"/>
                <a:gd name="connsiteX16" fmla="*/ 27505 w 146695"/>
                <a:gd name="connsiteY16" fmla="*/ 93885 h 1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6695" h="183368">
                  <a:moveTo>
                    <a:pt x="27505" y="93885"/>
                  </a:moveTo>
                  <a:lnTo>
                    <a:pt x="27505" y="93518"/>
                  </a:lnTo>
                  <a:cubicBezTo>
                    <a:pt x="27505" y="57945"/>
                    <a:pt x="55377" y="27505"/>
                    <a:pt x="92418" y="27505"/>
                  </a:cubicBezTo>
                  <a:cubicBezTo>
                    <a:pt x="113322" y="27505"/>
                    <a:pt x="127625" y="35574"/>
                    <a:pt x="138994" y="45842"/>
                  </a:cubicBezTo>
                  <a:cubicBezTo>
                    <a:pt x="140461" y="46942"/>
                    <a:pt x="141927" y="49510"/>
                    <a:pt x="141927" y="52444"/>
                  </a:cubicBezTo>
                  <a:cubicBezTo>
                    <a:pt x="141927" y="57578"/>
                    <a:pt x="137893" y="61612"/>
                    <a:pt x="132759" y="61612"/>
                  </a:cubicBezTo>
                  <a:cubicBezTo>
                    <a:pt x="130192" y="61612"/>
                    <a:pt x="127992" y="60512"/>
                    <a:pt x="126524" y="59411"/>
                  </a:cubicBezTo>
                  <a:cubicBezTo>
                    <a:pt x="117356" y="50977"/>
                    <a:pt x="107087" y="44008"/>
                    <a:pt x="92051" y="44008"/>
                  </a:cubicBezTo>
                  <a:cubicBezTo>
                    <a:pt x="66379" y="44008"/>
                    <a:pt x="46576" y="65646"/>
                    <a:pt x="46576" y="93152"/>
                  </a:cubicBezTo>
                  <a:lnTo>
                    <a:pt x="46576" y="93518"/>
                  </a:lnTo>
                  <a:cubicBezTo>
                    <a:pt x="46576" y="121024"/>
                    <a:pt x="66747" y="142661"/>
                    <a:pt x="93152" y="142661"/>
                  </a:cubicBezTo>
                  <a:cubicBezTo>
                    <a:pt x="107455" y="142661"/>
                    <a:pt x="119190" y="136060"/>
                    <a:pt x="128358" y="127258"/>
                  </a:cubicBezTo>
                  <a:cubicBezTo>
                    <a:pt x="129458" y="126158"/>
                    <a:pt x="131292" y="124691"/>
                    <a:pt x="133860" y="124691"/>
                  </a:cubicBezTo>
                  <a:cubicBezTo>
                    <a:pt x="138627" y="124691"/>
                    <a:pt x="142295" y="128725"/>
                    <a:pt x="142295" y="133126"/>
                  </a:cubicBezTo>
                  <a:cubicBezTo>
                    <a:pt x="142295" y="135326"/>
                    <a:pt x="141194" y="137527"/>
                    <a:pt x="139727" y="138994"/>
                  </a:cubicBezTo>
                  <a:cubicBezTo>
                    <a:pt x="127625" y="151096"/>
                    <a:pt x="113322" y="159164"/>
                    <a:pt x="92051" y="159164"/>
                  </a:cubicBezTo>
                  <a:cubicBezTo>
                    <a:pt x="55377" y="159531"/>
                    <a:pt x="27505" y="129458"/>
                    <a:pt x="27505" y="93885"/>
                  </a:cubicBezTo>
                  <a:close/>
                </a:path>
              </a:pathLst>
            </a:custGeom>
            <a:solidFill>
              <a:srgbClr val="009EE3"/>
            </a:solidFill>
            <a:ln w="9525" cap="flat">
              <a:noFill/>
              <a:prstDash val="solid"/>
              <a:miter/>
            </a:ln>
          </p:spPr>
          <p:txBody>
            <a:bodyPr rtlCol="0" anchor="ctr"/>
            <a:lstStyle/>
            <a:p>
              <a:endParaRPr lang="es-CO" dirty="0"/>
            </a:p>
          </p:txBody>
        </p:sp>
        <p:sp>
          <p:nvSpPr>
            <p:cNvPr id="56" name="Forma libre: forma 55">
              <a:extLst>
                <a:ext uri="{FF2B5EF4-FFF2-40B4-BE49-F238E27FC236}">
                  <a16:creationId xmlns:a16="http://schemas.microsoft.com/office/drawing/2014/main" xmlns="" id="{7DEBA624-6EAE-4121-A8B1-C2AB2656E393}"/>
                </a:ext>
              </a:extLst>
            </p:cNvPr>
            <p:cNvSpPr/>
            <p:nvPr/>
          </p:nvSpPr>
          <p:spPr>
            <a:xfrm>
              <a:off x="4835440" y="6357036"/>
              <a:ext cx="146695" cy="183369"/>
            </a:xfrm>
            <a:custGeom>
              <a:avLst/>
              <a:gdLst>
                <a:gd name="connsiteX0" fmla="*/ 27505 w 146695"/>
                <a:gd name="connsiteY0" fmla="*/ 118823 h 183368"/>
                <a:gd name="connsiteX1" fmla="*/ 27505 w 146695"/>
                <a:gd name="connsiteY1" fmla="*/ 118457 h 183368"/>
                <a:gd name="connsiteX2" fmla="*/ 81416 w 146695"/>
                <a:gd name="connsiteY2" fmla="*/ 77382 h 183368"/>
                <a:gd name="connsiteX3" fmla="*/ 120290 w 146695"/>
                <a:gd name="connsiteY3" fmla="*/ 82883 h 183368"/>
                <a:gd name="connsiteX4" fmla="*/ 120290 w 146695"/>
                <a:gd name="connsiteY4" fmla="*/ 78482 h 183368"/>
                <a:gd name="connsiteX5" fmla="*/ 82516 w 146695"/>
                <a:gd name="connsiteY5" fmla="*/ 44008 h 183368"/>
                <a:gd name="connsiteX6" fmla="*/ 49876 w 146695"/>
                <a:gd name="connsiteY6" fmla="*/ 50977 h 183368"/>
                <a:gd name="connsiteX7" fmla="*/ 46575 w 146695"/>
                <a:gd name="connsiteY7" fmla="*/ 51710 h 183368"/>
                <a:gd name="connsiteX8" fmla="*/ 38141 w 146695"/>
                <a:gd name="connsiteY8" fmla="*/ 43642 h 183368"/>
                <a:gd name="connsiteX9" fmla="*/ 43275 w 146695"/>
                <a:gd name="connsiteY9" fmla="*/ 35941 h 183368"/>
                <a:gd name="connsiteX10" fmla="*/ 84716 w 146695"/>
                <a:gd name="connsiteY10" fmla="*/ 27505 h 183368"/>
                <a:gd name="connsiteX11" fmla="*/ 125424 w 146695"/>
                <a:gd name="connsiteY11" fmla="*/ 41442 h 183368"/>
                <a:gd name="connsiteX12" fmla="*/ 138627 w 146695"/>
                <a:gd name="connsiteY12" fmla="*/ 78482 h 183368"/>
                <a:gd name="connsiteX13" fmla="*/ 138627 w 146695"/>
                <a:gd name="connsiteY13" fmla="*/ 147795 h 183368"/>
                <a:gd name="connsiteX14" fmla="*/ 129458 w 146695"/>
                <a:gd name="connsiteY14" fmla="*/ 156964 h 183368"/>
                <a:gd name="connsiteX15" fmla="*/ 120290 w 146695"/>
                <a:gd name="connsiteY15" fmla="*/ 148162 h 183368"/>
                <a:gd name="connsiteX16" fmla="*/ 120290 w 146695"/>
                <a:gd name="connsiteY16" fmla="*/ 136794 h 183368"/>
                <a:gd name="connsiteX17" fmla="*/ 74448 w 146695"/>
                <a:gd name="connsiteY17" fmla="*/ 158431 h 183368"/>
                <a:gd name="connsiteX18" fmla="*/ 27505 w 146695"/>
                <a:gd name="connsiteY18" fmla="*/ 118823 h 183368"/>
                <a:gd name="connsiteX19" fmla="*/ 121023 w 146695"/>
                <a:gd name="connsiteY19" fmla="*/ 108921 h 183368"/>
                <a:gd name="connsiteX20" fmla="*/ 121023 w 146695"/>
                <a:gd name="connsiteY20" fmla="*/ 96819 h 183368"/>
                <a:gd name="connsiteX21" fmla="*/ 83616 w 146695"/>
                <a:gd name="connsiteY21" fmla="*/ 91318 h 183368"/>
                <a:gd name="connsiteX22" fmla="*/ 46575 w 146695"/>
                <a:gd name="connsiteY22" fmla="*/ 117356 h 183368"/>
                <a:gd name="connsiteX23" fmla="*/ 46575 w 146695"/>
                <a:gd name="connsiteY23" fmla="*/ 117723 h 183368"/>
                <a:gd name="connsiteX24" fmla="*/ 78482 w 146695"/>
                <a:gd name="connsiteY24" fmla="*/ 143028 h 183368"/>
                <a:gd name="connsiteX25" fmla="*/ 121023 w 146695"/>
                <a:gd name="connsiteY25" fmla="*/ 108921 h 1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6695" h="183368">
                  <a:moveTo>
                    <a:pt x="27505" y="118823"/>
                  </a:moveTo>
                  <a:lnTo>
                    <a:pt x="27505" y="118457"/>
                  </a:lnTo>
                  <a:cubicBezTo>
                    <a:pt x="27505" y="91684"/>
                    <a:pt x="49509" y="77382"/>
                    <a:pt x="81416" y="77382"/>
                  </a:cubicBezTo>
                  <a:cubicBezTo>
                    <a:pt x="97552" y="77382"/>
                    <a:pt x="108921" y="79582"/>
                    <a:pt x="120290" y="82883"/>
                  </a:cubicBezTo>
                  <a:lnTo>
                    <a:pt x="120290" y="78482"/>
                  </a:lnTo>
                  <a:cubicBezTo>
                    <a:pt x="120290" y="55744"/>
                    <a:pt x="106354" y="44008"/>
                    <a:pt x="82516" y="44008"/>
                  </a:cubicBezTo>
                  <a:cubicBezTo>
                    <a:pt x="69680" y="44008"/>
                    <a:pt x="59045" y="46942"/>
                    <a:pt x="49876" y="50977"/>
                  </a:cubicBezTo>
                  <a:cubicBezTo>
                    <a:pt x="48776" y="51344"/>
                    <a:pt x="47309" y="51710"/>
                    <a:pt x="46575" y="51710"/>
                  </a:cubicBezTo>
                  <a:cubicBezTo>
                    <a:pt x="42175" y="51710"/>
                    <a:pt x="38141" y="48043"/>
                    <a:pt x="38141" y="43642"/>
                  </a:cubicBezTo>
                  <a:cubicBezTo>
                    <a:pt x="38141" y="39608"/>
                    <a:pt x="40708" y="36674"/>
                    <a:pt x="43275" y="35941"/>
                  </a:cubicBezTo>
                  <a:cubicBezTo>
                    <a:pt x="55744" y="30439"/>
                    <a:pt x="68580" y="27505"/>
                    <a:pt x="84716" y="27505"/>
                  </a:cubicBezTo>
                  <a:cubicBezTo>
                    <a:pt x="102686" y="27505"/>
                    <a:pt x="116256" y="32273"/>
                    <a:pt x="125424" y="41442"/>
                  </a:cubicBezTo>
                  <a:cubicBezTo>
                    <a:pt x="133859" y="49876"/>
                    <a:pt x="138627" y="62345"/>
                    <a:pt x="138627" y="78482"/>
                  </a:cubicBezTo>
                  <a:lnTo>
                    <a:pt x="138627" y="147795"/>
                  </a:lnTo>
                  <a:cubicBezTo>
                    <a:pt x="138627" y="153297"/>
                    <a:pt x="134593" y="156964"/>
                    <a:pt x="129458" y="156964"/>
                  </a:cubicBezTo>
                  <a:cubicBezTo>
                    <a:pt x="123957" y="156964"/>
                    <a:pt x="120290" y="152930"/>
                    <a:pt x="120290" y="148162"/>
                  </a:cubicBezTo>
                  <a:lnTo>
                    <a:pt x="120290" y="136794"/>
                  </a:lnTo>
                  <a:cubicBezTo>
                    <a:pt x="111488" y="148162"/>
                    <a:pt x="96819" y="158431"/>
                    <a:pt x="74448" y="158431"/>
                  </a:cubicBezTo>
                  <a:cubicBezTo>
                    <a:pt x="51343" y="158431"/>
                    <a:pt x="27505" y="144861"/>
                    <a:pt x="27505" y="118823"/>
                  </a:cubicBezTo>
                  <a:close/>
                  <a:moveTo>
                    <a:pt x="121023" y="108921"/>
                  </a:moveTo>
                  <a:lnTo>
                    <a:pt x="121023" y="96819"/>
                  </a:lnTo>
                  <a:cubicBezTo>
                    <a:pt x="111855" y="94252"/>
                    <a:pt x="99386" y="91318"/>
                    <a:pt x="83616" y="91318"/>
                  </a:cubicBezTo>
                  <a:cubicBezTo>
                    <a:pt x="59778" y="91318"/>
                    <a:pt x="46575" y="101587"/>
                    <a:pt x="46575" y="117356"/>
                  </a:cubicBezTo>
                  <a:lnTo>
                    <a:pt x="46575" y="117723"/>
                  </a:lnTo>
                  <a:cubicBezTo>
                    <a:pt x="46575" y="133493"/>
                    <a:pt x="61245" y="143028"/>
                    <a:pt x="78482" y="143028"/>
                  </a:cubicBezTo>
                  <a:cubicBezTo>
                    <a:pt x="101586" y="143395"/>
                    <a:pt x="121023" y="129092"/>
                    <a:pt x="121023" y="108921"/>
                  </a:cubicBezTo>
                  <a:close/>
                </a:path>
              </a:pathLst>
            </a:custGeom>
            <a:solidFill>
              <a:srgbClr val="009EE3"/>
            </a:solidFill>
            <a:ln w="9525" cap="flat">
              <a:noFill/>
              <a:prstDash val="solid"/>
              <a:miter/>
            </a:ln>
          </p:spPr>
          <p:txBody>
            <a:bodyPr rtlCol="0" anchor="ctr"/>
            <a:lstStyle/>
            <a:p>
              <a:endParaRPr lang="es-CO" dirty="0"/>
            </a:p>
          </p:txBody>
        </p:sp>
        <p:sp>
          <p:nvSpPr>
            <p:cNvPr id="57" name="Forma libre: forma 56">
              <a:extLst>
                <a:ext uri="{FF2B5EF4-FFF2-40B4-BE49-F238E27FC236}">
                  <a16:creationId xmlns:a16="http://schemas.microsoft.com/office/drawing/2014/main" xmlns="" id="{416C2878-446A-4C66-A2B3-ED7AE8AFEFC7}"/>
                </a:ext>
              </a:extLst>
            </p:cNvPr>
            <p:cNvSpPr/>
            <p:nvPr/>
          </p:nvSpPr>
          <p:spPr>
            <a:xfrm>
              <a:off x="4976267" y="6305326"/>
              <a:ext cx="73348" cy="220043"/>
            </a:xfrm>
            <a:custGeom>
              <a:avLst/>
              <a:gdLst>
                <a:gd name="connsiteX0" fmla="*/ 27505 w 73347"/>
                <a:gd name="connsiteY0" fmla="*/ 37041 h 220042"/>
                <a:gd name="connsiteX1" fmla="*/ 36674 w 73347"/>
                <a:gd name="connsiteY1" fmla="*/ 27505 h 220042"/>
                <a:gd name="connsiteX2" fmla="*/ 46209 w 73347"/>
                <a:gd name="connsiteY2" fmla="*/ 37041 h 220042"/>
                <a:gd name="connsiteX3" fmla="*/ 46209 w 73347"/>
                <a:gd name="connsiteY3" fmla="*/ 199139 h 220042"/>
                <a:gd name="connsiteX4" fmla="*/ 37040 w 73347"/>
                <a:gd name="connsiteY4" fmla="*/ 208674 h 220042"/>
                <a:gd name="connsiteX5" fmla="*/ 27505 w 73347"/>
                <a:gd name="connsiteY5" fmla="*/ 199139 h 220042"/>
                <a:gd name="connsiteX6" fmla="*/ 27505 w 73347"/>
                <a:gd name="connsiteY6" fmla="*/ 37041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47" h="220042">
                  <a:moveTo>
                    <a:pt x="27505" y="37041"/>
                  </a:moveTo>
                  <a:cubicBezTo>
                    <a:pt x="27505" y="31907"/>
                    <a:pt x="31539" y="27505"/>
                    <a:pt x="36674" y="27505"/>
                  </a:cubicBezTo>
                  <a:cubicBezTo>
                    <a:pt x="42175" y="27505"/>
                    <a:pt x="46209" y="31907"/>
                    <a:pt x="46209" y="37041"/>
                  </a:cubicBezTo>
                  <a:lnTo>
                    <a:pt x="46209" y="199139"/>
                  </a:lnTo>
                  <a:cubicBezTo>
                    <a:pt x="46209" y="204640"/>
                    <a:pt x="42175" y="208674"/>
                    <a:pt x="37040" y="208674"/>
                  </a:cubicBezTo>
                  <a:cubicBezTo>
                    <a:pt x="31539" y="208674"/>
                    <a:pt x="27505" y="204640"/>
                    <a:pt x="27505" y="199139"/>
                  </a:cubicBezTo>
                  <a:lnTo>
                    <a:pt x="27505" y="37041"/>
                  </a:lnTo>
                  <a:close/>
                </a:path>
              </a:pathLst>
            </a:custGeom>
            <a:solidFill>
              <a:srgbClr val="009EE3"/>
            </a:solidFill>
            <a:ln w="9525" cap="flat">
              <a:noFill/>
              <a:prstDash val="solid"/>
              <a:miter/>
            </a:ln>
          </p:spPr>
          <p:txBody>
            <a:bodyPr rtlCol="0" anchor="ctr"/>
            <a:lstStyle/>
            <a:p>
              <a:endParaRPr lang="es-CO" dirty="0"/>
            </a:p>
          </p:txBody>
        </p:sp>
        <p:sp>
          <p:nvSpPr>
            <p:cNvPr id="58" name="Forma libre: forma 57">
              <a:extLst>
                <a:ext uri="{FF2B5EF4-FFF2-40B4-BE49-F238E27FC236}">
                  <a16:creationId xmlns:a16="http://schemas.microsoft.com/office/drawing/2014/main" xmlns="" id="{75DADC11-6843-448F-AD70-027CA1EC5762}"/>
                </a:ext>
              </a:extLst>
            </p:cNvPr>
            <p:cNvSpPr/>
            <p:nvPr/>
          </p:nvSpPr>
          <p:spPr>
            <a:xfrm>
              <a:off x="5019542" y="6304959"/>
              <a:ext cx="146695" cy="220043"/>
            </a:xfrm>
            <a:custGeom>
              <a:avLst/>
              <a:gdLst>
                <a:gd name="connsiteX0" fmla="*/ 155131 w 146695"/>
                <a:gd name="connsiteY0" fmla="*/ 199506 h 220042"/>
                <a:gd name="connsiteX1" fmla="*/ 145962 w 146695"/>
                <a:gd name="connsiteY1" fmla="*/ 209041 h 220042"/>
                <a:gd name="connsiteX2" fmla="*/ 136427 w 146695"/>
                <a:gd name="connsiteY2" fmla="*/ 199506 h 220042"/>
                <a:gd name="connsiteX3" fmla="*/ 136427 w 146695"/>
                <a:gd name="connsiteY3" fmla="*/ 182269 h 220042"/>
                <a:gd name="connsiteX4" fmla="*/ 88017 w 146695"/>
                <a:gd name="connsiteY4" fmla="*/ 210508 h 220042"/>
                <a:gd name="connsiteX5" fmla="*/ 27505 w 146695"/>
                <a:gd name="connsiteY5" fmla="*/ 144861 h 220042"/>
                <a:gd name="connsiteX6" fmla="*/ 27505 w 146695"/>
                <a:gd name="connsiteY6" fmla="*/ 144495 h 220042"/>
                <a:gd name="connsiteX7" fmla="*/ 88017 w 146695"/>
                <a:gd name="connsiteY7" fmla="*/ 78482 h 220042"/>
                <a:gd name="connsiteX8" fmla="*/ 136427 w 146695"/>
                <a:gd name="connsiteY8" fmla="*/ 105254 h 220042"/>
                <a:gd name="connsiteX9" fmla="*/ 136427 w 146695"/>
                <a:gd name="connsiteY9" fmla="*/ 37040 h 220042"/>
                <a:gd name="connsiteX10" fmla="*/ 145595 w 146695"/>
                <a:gd name="connsiteY10" fmla="*/ 27505 h 220042"/>
                <a:gd name="connsiteX11" fmla="*/ 155131 w 146695"/>
                <a:gd name="connsiteY11" fmla="*/ 37040 h 220042"/>
                <a:gd name="connsiteX12" fmla="*/ 155131 w 146695"/>
                <a:gd name="connsiteY12" fmla="*/ 199506 h 220042"/>
                <a:gd name="connsiteX13" fmla="*/ 46576 w 146695"/>
                <a:gd name="connsiteY13" fmla="*/ 144128 h 220042"/>
                <a:gd name="connsiteX14" fmla="*/ 46576 w 146695"/>
                <a:gd name="connsiteY14" fmla="*/ 144495 h 220042"/>
                <a:gd name="connsiteX15" fmla="*/ 90951 w 146695"/>
                <a:gd name="connsiteY15" fmla="*/ 193271 h 220042"/>
                <a:gd name="connsiteX16" fmla="*/ 136794 w 146695"/>
                <a:gd name="connsiteY16" fmla="*/ 144495 h 220042"/>
                <a:gd name="connsiteX17" fmla="*/ 136794 w 146695"/>
                <a:gd name="connsiteY17" fmla="*/ 144128 h 220042"/>
                <a:gd name="connsiteX18" fmla="*/ 90951 w 146695"/>
                <a:gd name="connsiteY18" fmla="*/ 95352 h 220042"/>
                <a:gd name="connsiteX19" fmla="*/ 46576 w 146695"/>
                <a:gd name="connsiteY19" fmla="*/ 144128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6695" h="220042">
                  <a:moveTo>
                    <a:pt x="155131" y="199506"/>
                  </a:moveTo>
                  <a:cubicBezTo>
                    <a:pt x="155131" y="205006"/>
                    <a:pt x="151096" y="209041"/>
                    <a:pt x="145962" y="209041"/>
                  </a:cubicBezTo>
                  <a:cubicBezTo>
                    <a:pt x="140461" y="209041"/>
                    <a:pt x="136427" y="205006"/>
                    <a:pt x="136427" y="199506"/>
                  </a:cubicBezTo>
                  <a:lnTo>
                    <a:pt x="136427" y="182269"/>
                  </a:lnTo>
                  <a:cubicBezTo>
                    <a:pt x="126158" y="197305"/>
                    <a:pt x="111122" y="210508"/>
                    <a:pt x="88017" y="210508"/>
                  </a:cubicBezTo>
                  <a:cubicBezTo>
                    <a:pt x="57578" y="210508"/>
                    <a:pt x="27505" y="186669"/>
                    <a:pt x="27505" y="144861"/>
                  </a:cubicBezTo>
                  <a:lnTo>
                    <a:pt x="27505" y="144495"/>
                  </a:lnTo>
                  <a:cubicBezTo>
                    <a:pt x="27505" y="103053"/>
                    <a:pt x="57578" y="78482"/>
                    <a:pt x="88017" y="78482"/>
                  </a:cubicBezTo>
                  <a:cubicBezTo>
                    <a:pt x="111489" y="78482"/>
                    <a:pt x="126525" y="91318"/>
                    <a:pt x="136427" y="105254"/>
                  </a:cubicBezTo>
                  <a:lnTo>
                    <a:pt x="136427" y="37040"/>
                  </a:lnTo>
                  <a:cubicBezTo>
                    <a:pt x="136427" y="31539"/>
                    <a:pt x="140461" y="27505"/>
                    <a:pt x="145595" y="27505"/>
                  </a:cubicBezTo>
                  <a:cubicBezTo>
                    <a:pt x="151096" y="27505"/>
                    <a:pt x="155131" y="31539"/>
                    <a:pt x="155131" y="37040"/>
                  </a:cubicBezTo>
                  <a:lnTo>
                    <a:pt x="155131" y="199506"/>
                  </a:lnTo>
                  <a:close/>
                  <a:moveTo>
                    <a:pt x="46576" y="144128"/>
                  </a:moveTo>
                  <a:lnTo>
                    <a:pt x="46576" y="144495"/>
                  </a:lnTo>
                  <a:cubicBezTo>
                    <a:pt x="46576" y="174201"/>
                    <a:pt x="67480" y="193271"/>
                    <a:pt x="90951" y="193271"/>
                  </a:cubicBezTo>
                  <a:cubicBezTo>
                    <a:pt x="114423" y="193271"/>
                    <a:pt x="136794" y="173467"/>
                    <a:pt x="136794" y="144495"/>
                  </a:cubicBezTo>
                  <a:lnTo>
                    <a:pt x="136794" y="144128"/>
                  </a:lnTo>
                  <a:cubicBezTo>
                    <a:pt x="136794" y="115156"/>
                    <a:pt x="114423" y="95352"/>
                    <a:pt x="90951" y="95352"/>
                  </a:cubicBezTo>
                  <a:cubicBezTo>
                    <a:pt x="66747" y="95352"/>
                    <a:pt x="46576" y="113322"/>
                    <a:pt x="46576" y="144128"/>
                  </a:cubicBezTo>
                  <a:close/>
                </a:path>
              </a:pathLst>
            </a:custGeom>
            <a:solidFill>
              <a:srgbClr val="009EE3"/>
            </a:solidFill>
            <a:ln w="9525" cap="flat">
              <a:noFill/>
              <a:prstDash val="solid"/>
              <a:miter/>
            </a:ln>
          </p:spPr>
          <p:txBody>
            <a:bodyPr rtlCol="0" anchor="ctr"/>
            <a:lstStyle/>
            <a:p>
              <a:endParaRPr lang="es-CO" dirty="0"/>
            </a:p>
          </p:txBody>
        </p:sp>
        <p:sp>
          <p:nvSpPr>
            <p:cNvPr id="59" name="Forma libre: forma 58">
              <a:extLst>
                <a:ext uri="{FF2B5EF4-FFF2-40B4-BE49-F238E27FC236}">
                  <a16:creationId xmlns:a16="http://schemas.microsoft.com/office/drawing/2014/main" xmlns="" id="{D565AE2E-C4DE-40E5-A64B-749969353432}"/>
                </a:ext>
              </a:extLst>
            </p:cNvPr>
            <p:cNvSpPr/>
            <p:nvPr/>
          </p:nvSpPr>
          <p:spPr>
            <a:xfrm>
              <a:off x="5178706" y="6305326"/>
              <a:ext cx="73348" cy="220043"/>
            </a:xfrm>
            <a:custGeom>
              <a:avLst/>
              <a:gdLst>
                <a:gd name="connsiteX0" fmla="*/ 27505 w 73347"/>
                <a:gd name="connsiteY0" fmla="*/ 89118 h 220042"/>
                <a:gd name="connsiteX1" fmla="*/ 37040 w 73347"/>
                <a:gd name="connsiteY1" fmla="*/ 79583 h 220042"/>
                <a:gd name="connsiteX2" fmla="*/ 46575 w 73347"/>
                <a:gd name="connsiteY2" fmla="*/ 89118 h 220042"/>
                <a:gd name="connsiteX3" fmla="*/ 46575 w 73347"/>
                <a:gd name="connsiteY3" fmla="*/ 199139 h 220042"/>
                <a:gd name="connsiteX4" fmla="*/ 37407 w 73347"/>
                <a:gd name="connsiteY4" fmla="*/ 208674 h 220042"/>
                <a:gd name="connsiteX5" fmla="*/ 27872 w 73347"/>
                <a:gd name="connsiteY5" fmla="*/ 199139 h 220042"/>
                <a:gd name="connsiteX6" fmla="*/ 27872 w 73347"/>
                <a:gd name="connsiteY6" fmla="*/ 89118 h 220042"/>
                <a:gd name="connsiteX7" fmla="*/ 31906 w 73347"/>
                <a:gd name="connsiteY7" fmla="*/ 59045 h 220042"/>
                <a:gd name="connsiteX8" fmla="*/ 33006 w 73347"/>
                <a:gd name="connsiteY8" fmla="*/ 55378 h 220042"/>
                <a:gd name="connsiteX9" fmla="*/ 47675 w 73347"/>
                <a:gd name="connsiteY9" fmla="*/ 33007 h 220042"/>
                <a:gd name="connsiteX10" fmla="*/ 56477 w 73347"/>
                <a:gd name="connsiteY10" fmla="*/ 27505 h 220042"/>
                <a:gd name="connsiteX11" fmla="*/ 69680 w 73347"/>
                <a:gd name="connsiteY11" fmla="*/ 34841 h 220042"/>
                <a:gd name="connsiteX12" fmla="*/ 66379 w 73347"/>
                <a:gd name="connsiteY12" fmla="*/ 40341 h 220042"/>
                <a:gd name="connsiteX13" fmla="*/ 48043 w 73347"/>
                <a:gd name="connsiteY13" fmla="*/ 57578 h 220042"/>
                <a:gd name="connsiteX14" fmla="*/ 36674 w 73347"/>
                <a:gd name="connsiteY14" fmla="*/ 62346 h 220042"/>
                <a:gd name="connsiteX15" fmla="*/ 31906 w 73347"/>
                <a:gd name="connsiteY15" fmla="*/ 59045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7" h="220042">
                  <a:moveTo>
                    <a:pt x="27505" y="89118"/>
                  </a:moveTo>
                  <a:cubicBezTo>
                    <a:pt x="27505" y="83983"/>
                    <a:pt x="31539" y="79583"/>
                    <a:pt x="37040" y="79583"/>
                  </a:cubicBezTo>
                  <a:cubicBezTo>
                    <a:pt x="42541" y="79583"/>
                    <a:pt x="46575" y="83617"/>
                    <a:pt x="46575" y="89118"/>
                  </a:cubicBezTo>
                  <a:lnTo>
                    <a:pt x="46575" y="199139"/>
                  </a:lnTo>
                  <a:cubicBezTo>
                    <a:pt x="46575" y="204640"/>
                    <a:pt x="42541" y="208674"/>
                    <a:pt x="37407" y="208674"/>
                  </a:cubicBezTo>
                  <a:cubicBezTo>
                    <a:pt x="31906" y="208674"/>
                    <a:pt x="27872" y="204640"/>
                    <a:pt x="27872" y="199139"/>
                  </a:cubicBezTo>
                  <a:lnTo>
                    <a:pt x="27872" y="89118"/>
                  </a:lnTo>
                  <a:close/>
                  <a:moveTo>
                    <a:pt x="31906" y="59045"/>
                  </a:moveTo>
                  <a:cubicBezTo>
                    <a:pt x="31906" y="57945"/>
                    <a:pt x="32273" y="56478"/>
                    <a:pt x="33006" y="55378"/>
                  </a:cubicBezTo>
                  <a:lnTo>
                    <a:pt x="47675" y="33007"/>
                  </a:lnTo>
                  <a:cubicBezTo>
                    <a:pt x="50243" y="29339"/>
                    <a:pt x="52810" y="27505"/>
                    <a:pt x="56477" y="27505"/>
                  </a:cubicBezTo>
                  <a:cubicBezTo>
                    <a:pt x="62345" y="27505"/>
                    <a:pt x="69680" y="31539"/>
                    <a:pt x="69680" y="34841"/>
                  </a:cubicBezTo>
                  <a:cubicBezTo>
                    <a:pt x="69680" y="36674"/>
                    <a:pt x="68213" y="38508"/>
                    <a:pt x="66379" y="40341"/>
                  </a:cubicBezTo>
                  <a:lnTo>
                    <a:pt x="48043" y="57578"/>
                  </a:lnTo>
                  <a:cubicBezTo>
                    <a:pt x="44008" y="61612"/>
                    <a:pt x="41074" y="62346"/>
                    <a:pt x="36674" y="62346"/>
                  </a:cubicBezTo>
                  <a:cubicBezTo>
                    <a:pt x="33740" y="62712"/>
                    <a:pt x="31906" y="61246"/>
                    <a:pt x="31906" y="59045"/>
                  </a:cubicBezTo>
                  <a:close/>
                </a:path>
              </a:pathLst>
            </a:custGeom>
            <a:solidFill>
              <a:srgbClr val="009EE3"/>
            </a:solidFill>
            <a:ln w="9525" cap="flat">
              <a:noFill/>
              <a:prstDash val="solid"/>
              <a:miter/>
            </a:ln>
          </p:spPr>
          <p:txBody>
            <a:bodyPr rtlCol="0" anchor="ctr"/>
            <a:lstStyle/>
            <a:p>
              <a:endParaRPr lang="es-CO" dirty="0"/>
            </a:p>
          </p:txBody>
        </p:sp>
        <p:sp>
          <p:nvSpPr>
            <p:cNvPr id="60" name="Forma libre: forma 59">
              <a:extLst>
                <a:ext uri="{FF2B5EF4-FFF2-40B4-BE49-F238E27FC236}">
                  <a16:creationId xmlns:a16="http://schemas.microsoft.com/office/drawing/2014/main" xmlns="" id="{8DA0184C-A28F-432C-B015-C4BFA5BD360C}"/>
                </a:ext>
              </a:extLst>
            </p:cNvPr>
            <p:cNvSpPr/>
            <p:nvPr/>
          </p:nvSpPr>
          <p:spPr>
            <a:xfrm>
              <a:off x="5219781" y="6357036"/>
              <a:ext cx="146695" cy="183369"/>
            </a:xfrm>
            <a:custGeom>
              <a:avLst/>
              <a:gdLst>
                <a:gd name="connsiteX0" fmla="*/ 27505 w 146695"/>
                <a:gd name="connsiteY0" fmla="*/ 118823 h 183368"/>
                <a:gd name="connsiteX1" fmla="*/ 27505 w 146695"/>
                <a:gd name="connsiteY1" fmla="*/ 118457 h 183368"/>
                <a:gd name="connsiteX2" fmla="*/ 81782 w 146695"/>
                <a:gd name="connsiteY2" fmla="*/ 77382 h 183368"/>
                <a:gd name="connsiteX3" fmla="*/ 120657 w 146695"/>
                <a:gd name="connsiteY3" fmla="*/ 82883 h 183368"/>
                <a:gd name="connsiteX4" fmla="*/ 120657 w 146695"/>
                <a:gd name="connsiteY4" fmla="*/ 78482 h 183368"/>
                <a:gd name="connsiteX5" fmla="*/ 82883 w 146695"/>
                <a:gd name="connsiteY5" fmla="*/ 44008 h 183368"/>
                <a:gd name="connsiteX6" fmla="*/ 49876 w 146695"/>
                <a:gd name="connsiteY6" fmla="*/ 50977 h 183368"/>
                <a:gd name="connsiteX7" fmla="*/ 46576 w 146695"/>
                <a:gd name="connsiteY7" fmla="*/ 51710 h 183368"/>
                <a:gd name="connsiteX8" fmla="*/ 38141 w 146695"/>
                <a:gd name="connsiteY8" fmla="*/ 43642 h 183368"/>
                <a:gd name="connsiteX9" fmla="*/ 43275 w 146695"/>
                <a:gd name="connsiteY9" fmla="*/ 35941 h 183368"/>
                <a:gd name="connsiteX10" fmla="*/ 84716 w 146695"/>
                <a:gd name="connsiteY10" fmla="*/ 27505 h 183368"/>
                <a:gd name="connsiteX11" fmla="*/ 125791 w 146695"/>
                <a:gd name="connsiteY11" fmla="*/ 41442 h 183368"/>
                <a:gd name="connsiteX12" fmla="*/ 138627 w 146695"/>
                <a:gd name="connsiteY12" fmla="*/ 78482 h 183368"/>
                <a:gd name="connsiteX13" fmla="*/ 138627 w 146695"/>
                <a:gd name="connsiteY13" fmla="*/ 147795 h 183368"/>
                <a:gd name="connsiteX14" fmla="*/ 129458 w 146695"/>
                <a:gd name="connsiteY14" fmla="*/ 156964 h 183368"/>
                <a:gd name="connsiteX15" fmla="*/ 120290 w 146695"/>
                <a:gd name="connsiteY15" fmla="*/ 148162 h 183368"/>
                <a:gd name="connsiteX16" fmla="*/ 120290 w 146695"/>
                <a:gd name="connsiteY16" fmla="*/ 136794 h 183368"/>
                <a:gd name="connsiteX17" fmla="*/ 74448 w 146695"/>
                <a:gd name="connsiteY17" fmla="*/ 158431 h 183368"/>
                <a:gd name="connsiteX18" fmla="*/ 27505 w 146695"/>
                <a:gd name="connsiteY18" fmla="*/ 118823 h 183368"/>
                <a:gd name="connsiteX19" fmla="*/ 120657 w 146695"/>
                <a:gd name="connsiteY19" fmla="*/ 108921 h 183368"/>
                <a:gd name="connsiteX20" fmla="*/ 120657 w 146695"/>
                <a:gd name="connsiteY20" fmla="*/ 96819 h 183368"/>
                <a:gd name="connsiteX21" fmla="*/ 83250 w 146695"/>
                <a:gd name="connsiteY21" fmla="*/ 91318 h 183368"/>
                <a:gd name="connsiteX22" fmla="*/ 46209 w 146695"/>
                <a:gd name="connsiteY22" fmla="*/ 117356 h 183368"/>
                <a:gd name="connsiteX23" fmla="*/ 46209 w 146695"/>
                <a:gd name="connsiteY23" fmla="*/ 117723 h 183368"/>
                <a:gd name="connsiteX24" fmla="*/ 78115 w 146695"/>
                <a:gd name="connsiteY24" fmla="*/ 143028 h 183368"/>
                <a:gd name="connsiteX25" fmla="*/ 120657 w 146695"/>
                <a:gd name="connsiteY25" fmla="*/ 108921 h 1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6695" h="183368">
                  <a:moveTo>
                    <a:pt x="27505" y="118823"/>
                  </a:moveTo>
                  <a:lnTo>
                    <a:pt x="27505" y="118457"/>
                  </a:lnTo>
                  <a:cubicBezTo>
                    <a:pt x="27505" y="91684"/>
                    <a:pt x="49509" y="77382"/>
                    <a:pt x="81782" y="77382"/>
                  </a:cubicBezTo>
                  <a:cubicBezTo>
                    <a:pt x="97919" y="77382"/>
                    <a:pt x="109288" y="79582"/>
                    <a:pt x="120657" y="82883"/>
                  </a:cubicBezTo>
                  <a:lnTo>
                    <a:pt x="120657" y="78482"/>
                  </a:lnTo>
                  <a:cubicBezTo>
                    <a:pt x="120657" y="55744"/>
                    <a:pt x="106721" y="44008"/>
                    <a:pt x="82883" y="44008"/>
                  </a:cubicBezTo>
                  <a:cubicBezTo>
                    <a:pt x="70047" y="44008"/>
                    <a:pt x="59411" y="46942"/>
                    <a:pt x="49876" y="50977"/>
                  </a:cubicBezTo>
                  <a:cubicBezTo>
                    <a:pt x="48776" y="51344"/>
                    <a:pt x="47676" y="51710"/>
                    <a:pt x="46576" y="51710"/>
                  </a:cubicBezTo>
                  <a:cubicBezTo>
                    <a:pt x="42175" y="51710"/>
                    <a:pt x="38141" y="48043"/>
                    <a:pt x="38141" y="43642"/>
                  </a:cubicBezTo>
                  <a:cubicBezTo>
                    <a:pt x="38141" y="39608"/>
                    <a:pt x="40708" y="36674"/>
                    <a:pt x="43275" y="35941"/>
                  </a:cubicBezTo>
                  <a:cubicBezTo>
                    <a:pt x="55744" y="30439"/>
                    <a:pt x="68580" y="27505"/>
                    <a:pt x="84716" y="27505"/>
                  </a:cubicBezTo>
                  <a:cubicBezTo>
                    <a:pt x="102687" y="27505"/>
                    <a:pt x="116256" y="32273"/>
                    <a:pt x="125791" y="41442"/>
                  </a:cubicBezTo>
                  <a:cubicBezTo>
                    <a:pt x="134226" y="49876"/>
                    <a:pt x="138627" y="62345"/>
                    <a:pt x="138627" y="78482"/>
                  </a:cubicBezTo>
                  <a:lnTo>
                    <a:pt x="138627" y="147795"/>
                  </a:lnTo>
                  <a:cubicBezTo>
                    <a:pt x="138627" y="153297"/>
                    <a:pt x="134593" y="156964"/>
                    <a:pt x="129458" y="156964"/>
                  </a:cubicBezTo>
                  <a:cubicBezTo>
                    <a:pt x="123958" y="156964"/>
                    <a:pt x="120290" y="152930"/>
                    <a:pt x="120290" y="148162"/>
                  </a:cubicBezTo>
                  <a:lnTo>
                    <a:pt x="120290" y="136794"/>
                  </a:lnTo>
                  <a:cubicBezTo>
                    <a:pt x="111488" y="148162"/>
                    <a:pt x="96819" y="158431"/>
                    <a:pt x="74448" y="158431"/>
                  </a:cubicBezTo>
                  <a:cubicBezTo>
                    <a:pt x="50977" y="158431"/>
                    <a:pt x="27505" y="144861"/>
                    <a:pt x="27505" y="118823"/>
                  </a:cubicBezTo>
                  <a:close/>
                  <a:moveTo>
                    <a:pt x="120657" y="108921"/>
                  </a:moveTo>
                  <a:lnTo>
                    <a:pt x="120657" y="96819"/>
                  </a:lnTo>
                  <a:cubicBezTo>
                    <a:pt x="111488" y="94252"/>
                    <a:pt x="98653" y="91318"/>
                    <a:pt x="83250" y="91318"/>
                  </a:cubicBezTo>
                  <a:cubicBezTo>
                    <a:pt x="59411" y="91318"/>
                    <a:pt x="46209" y="101587"/>
                    <a:pt x="46209" y="117356"/>
                  </a:cubicBezTo>
                  <a:lnTo>
                    <a:pt x="46209" y="117723"/>
                  </a:lnTo>
                  <a:cubicBezTo>
                    <a:pt x="46209" y="133493"/>
                    <a:pt x="60879" y="143028"/>
                    <a:pt x="78115" y="143028"/>
                  </a:cubicBezTo>
                  <a:cubicBezTo>
                    <a:pt x="101587" y="143395"/>
                    <a:pt x="120657" y="129092"/>
                    <a:pt x="120657" y="108921"/>
                  </a:cubicBezTo>
                  <a:close/>
                </a:path>
              </a:pathLst>
            </a:custGeom>
            <a:solidFill>
              <a:srgbClr val="009EE3"/>
            </a:solidFill>
            <a:ln w="9525" cap="flat">
              <a:noFill/>
              <a:prstDash val="solid"/>
              <a:miter/>
            </a:ln>
          </p:spPr>
          <p:txBody>
            <a:bodyPr rtlCol="0" anchor="ctr"/>
            <a:lstStyle/>
            <a:p>
              <a:endParaRPr lang="es-CO" dirty="0"/>
            </a:p>
          </p:txBody>
        </p:sp>
        <p:sp>
          <p:nvSpPr>
            <p:cNvPr id="61" name="Forma libre: forma 60">
              <a:extLst>
                <a:ext uri="{FF2B5EF4-FFF2-40B4-BE49-F238E27FC236}">
                  <a16:creationId xmlns:a16="http://schemas.microsoft.com/office/drawing/2014/main" xmlns="" id="{68E2198D-B747-4004-A2F3-923290CD5972}"/>
                </a:ext>
              </a:extLst>
            </p:cNvPr>
            <p:cNvSpPr/>
            <p:nvPr/>
          </p:nvSpPr>
          <p:spPr>
            <a:xfrm>
              <a:off x="5412685" y="6304959"/>
              <a:ext cx="146695" cy="220043"/>
            </a:xfrm>
            <a:custGeom>
              <a:avLst/>
              <a:gdLst>
                <a:gd name="connsiteX0" fmla="*/ 155131 w 146695"/>
                <a:gd name="connsiteY0" fmla="*/ 199506 h 220042"/>
                <a:gd name="connsiteX1" fmla="*/ 145962 w 146695"/>
                <a:gd name="connsiteY1" fmla="*/ 209041 h 220042"/>
                <a:gd name="connsiteX2" fmla="*/ 136427 w 146695"/>
                <a:gd name="connsiteY2" fmla="*/ 199506 h 220042"/>
                <a:gd name="connsiteX3" fmla="*/ 136427 w 146695"/>
                <a:gd name="connsiteY3" fmla="*/ 182269 h 220042"/>
                <a:gd name="connsiteX4" fmla="*/ 88017 w 146695"/>
                <a:gd name="connsiteY4" fmla="*/ 210508 h 220042"/>
                <a:gd name="connsiteX5" fmla="*/ 27505 w 146695"/>
                <a:gd name="connsiteY5" fmla="*/ 144861 h 220042"/>
                <a:gd name="connsiteX6" fmla="*/ 27505 w 146695"/>
                <a:gd name="connsiteY6" fmla="*/ 144495 h 220042"/>
                <a:gd name="connsiteX7" fmla="*/ 88017 w 146695"/>
                <a:gd name="connsiteY7" fmla="*/ 78482 h 220042"/>
                <a:gd name="connsiteX8" fmla="*/ 136427 w 146695"/>
                <a:gd name="connsiteY8" fmla="*/ 105254 h 220042"/>
                <a:gd name="connsiteX9" fmla="*/ 136427 w 146695"/>
                <a:gd name="connsiteY9" fmla="*/ 37040 h 220042"/>
                <a:gd name="connsiteX10" fmla="*/ 145595 w 146695"/>
                <a:gd name="connsiteY10" fmla="*/ 27505 h 220042"/>
                <a:gd name="connsiteX11" fmla="*/ 155131 w 146695"/>
                <a:gd name="connsiteY11" fmla="*/ 37040 h 220042"/>
                <a:gd name="connsiteX12" fmla="*/ 155131 w 146695"/>
                <a:gd name="connsiteY12" fmla="*/ 199506 h 220042"/>
                <a:gd name="connsiteX13" fmla="*/ 46576 w 146695"/>
                <a:gd name="connsiteY13" fmla="*/ 144128 h 220042"/>
                <a:gd name="connsiteX14" fmla="*/ 46576 w 146695"/>
                <a:gd name="connsiteY14" fmla="*/ 144495 h 220042"/>
                <a:gd name="connsiteX15" fmla="*/ 91318 w 146695"/>
                <a:gd name="connsiteY15" fmla="*/ 193271 h 220042"/>
                <a:gd name="connsiteX16" fmla="*/ 137160 w 146695"/>
                <a:gd name="connsiteY16" fmla="*/ 144495 h 220042"/>
                <a:gd name="connsiteX17" fmla="*/ 137160 w 146695"/>
                <a:gd name="connsiteY17" fmla="*/ 144128 h 220042"/>
                <a:gd name="connsiteX18" fmla="*/ 91318 w 146695"/>
                <a:gd name="connsiteY18" fmla="*/ 95352 h 220042"/>
                <a:gd name="connsiteX19" fmla="*/ 46576 w 146695"/>
                <a:gd name="connsiteY19" fmla="*/ 144128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6695" h="220042">
                  <a:moveTo>
                    <a:pt x="155131" y="199506"/>
                  </a:moveTo>
                  <a:cubicBezTo>
                    <a:pt x="155131" y="205006"/>
                    <a:pt x="151096" y="209041"/>
                    <a:pt x="145962" y="209041"/>
                  </a:cubicBezTo>
                  <a:cubicBezTo>
                    <a:pt x="140461" y="209041"/>
                    <a:pt x="136427" y="205006"/>
                    <a:pt x="136427" y="199506"/>
                  </a:cubicBezTo>
                  <a:lnTo>
                    <a:pt x="136427" y="182269"/>
                  </a:lnTo>
                  <a:cubicBezTo>
                    <a:pt x="126158" y="197305"/>
                    <a:pt x="111122" y="210508"/>
                    <a:pt x="88017" y="210508"/>
                  </a:cubicBezTo>
                  <a:cubicBezTo>
                    <a:pt x="57578" y="210508"/>
                    <a:pt x="27505" y="186669"/>
                    <a:pt x="27505" y="144861"/>
                  </a:cubicBezTo>
                  <a:lnTo>
                    <a:pt x="27505" y="144495"/>
                  </a:lnTo>
                  <a:cubicBezTo>
                    <a:pt x="27505" y="103053"/>
                    <a:pt x="57578" y="78482"/>
                    <a:pt x="88017" y="78482"/>
                  </a:cubicBezTo>
                  <a:cubicBezTo>
                    <a:pt x="111489" y="78482"/>
                    <a:pt x="126524" y="91318"/>
                    <a:pt x="136427" y="105254"/>
                  </a:cubicBezTo>
                  <a:lnTo>
                    <a:pt x="136427" y="37040"/>
                  </a:lnTo>
                  <a:cubicBezTo>
                    <a:pt x="136427" y="31539"/>
                    <a:pt x="140461" y="27505"/>
                    <a:pt x="145595" y="27505"/>
                  </a:cubicBezTo>
                  <a:cubicBezTo>
                    <a:pt x="150729" y="27505"/>
                    <a:pt x="155131" y="31539"/>
                    <a:pt x="155131" y="37040"/>
                  </a:cubicBezTo>
                  <a:lnTo>
                    <a:pt x="155131" y="199506"/>
                  </a:lnTo>
                  <a:close/>
                  <a:moveTo>
                    <a:pt x="46576" y="144128"/>
                  </a:moveTo>
                  <a:lnTo>
                    <a:pt x="46576" y="144495"/>
                  </a:lnTo>
                  <a:cubicBezTo>
                    <a:pt x="46576" y="174201"/>
                    <a:pt x="67480" y="193271"/>
                    <a:pt x="91318" y="193271"/>
                  </a:cubicBezTo>
                  <a:cubicBezTo>
                    <a:pt x="114789" y="193271"/>
                    <a:pt x="137160" y="173467"/>
                    <a:pt x="137160" y="144495"/>
                  </a:cubicBezTo>
                  <a:lnTo>
                    <a:pt x="137160" y="144128"/>
                  </a:lnTo>
                  <a:cubicBezTo>
                    <a:pt x="137160" y="115156"/>
                    <a:pt x="114789" y="95352"/>
                    <a:pt x="91318" y="95352"/>
                  </a:cubicBezTo>
                  <a:cubicBezTo>
                    <a:pt x="66747" y="95352"/>
                    <a:pt x="46576" y="113322"/>
                    <a:pt x="46576" y="144128"/>
                  </a:cubicBezTo>
                  <a:close/>
                </a:path>
              </a:pathLst>
            </a:custGeom>
            <a:solidFill>
              <a:srgbClr val="009EE3"/>
            </a:solidFill>
            <a:ln w="9525" cap="flat">
              <a:noFill/>
              <a:prstDash val="solid"/>
              <a:miter/>
            </a:ln>
          </p:spPr>
          <p:txBody>
            <a:bodyPr rtlCol="0" anchor="ctr"/>
            <a:lstStyle/>
            <a:p>
              <a:endParaRPr lang="es-CO" dirty="0"/>
            </a:p>
          </p:txBody>
        </p:sp>
        <p:sp>
          <p:nvSpPr>
            <p:cNvPr id="62" name="Forma libre: forma 61">
              <a:extLst>
                <a:ext uri="{FF2B5EF4-FFF2-40B4-BE49-F238E27FC236}">
                  <a16:creationId xmlns:a16="http://schemas.microsoft.com/office/drawing/2014/main" xmlns="" id="{2E1E2890-2AF6-49EE-A524-A24D9DA2DDDE}"/>
                </a:ext>
              </a:extLst>
            </p:cNvPr>
            <p:cNvSpPr/>
            <p:nvPr/>
          </p:nvSpPr>
          <p:spPr>
            <a:xfrm>
              <a:off x="5562680" y="6355569"/>
              <a:ext cx="146695" cy="183369"/>
            </a:xfrm>
            <a:custGeom>
              <a:avLst/>
              <a:gdLst>
                <a:gd name="connsiteX0" fmla="*/ 90584 w 146695"/>
                <a:gd name="connsiteY0" fmla="*/ 159898 h 183368"/>
                <a:gd name="connsiteX1" fmla="*/ 27505 w 146695"/>
                <a:gd name="connsiteY1" fmla="*/ 93885 h 183368"/>
                <a:gd name="connsiteX2" fmla="*/ 27505 w 146695"/>
                <a:gd name="connsiteY2" fmla="*/ 93518 h 183368"/>
                <a:gd name="connsiteX3" fmla="*/ 88384 w 146695"/>
                <a:gd name="connsiteY3" fmla="*/ 27505 h 183368"/>
                <a:gd name="connsiteX4" fmla="*/ 147062 w 146695"/>
                <a:gd name="connsiteY4" fmla="*/ 91684 h 183368"/>
                <a:gd name="connsiteX5" fmla="*/ 138260 w 146695"/>
                <a:gd name="connsiteY5" fmla="*/ 100486 h 183368"/>
                <a:gd name="connsiteX6" fmla="*/ 46576 w 146695"/>
                <a:gd name="connsiteY6" fmla="*/ 100486 h 183368"/>
                <a:gd name="connsiteX7" fmla="*/ 90951 w 146695"/>
                <a:gd name="connsiteY7" fmla="*/ 143395 h 183368"/>
                <a:gd name="connsiteX8" fmla="*/ 127625 w 146695"/>
                <a:gd name="connsiteY8" fmla="*/ 128725 h 183368"/>
                <a:gd name="connsiteX9" fmla="*/ 133126 w 146695"/>
                <a:gd name="connsiteY9" fmla="*/ 126524 h 183368"/>
                <a:gd name="connsiteX10" fmla="*/ 141561 w 146695"/>
                <a:gd name="connsiteY10" fmla="*/ 134593 h 183368"/>
                <a:gd name="connsiteX11" fmla="*/ 138627 w 146695"/>
                <a:gd name="connsiteY11" fmla="*/ 140827 h 183368"/>
                <a:gd name="connsiteX12" fmla="*/ 90584 w 146695"/>
                <a:gd name="connsiteY12" fmla="*/ 159898 h 183368"/>
                <a:gd name="connsiteX13" fmla="*/ 127992 w 146695"/>
                <a:gd name="connsiteY13" fmla="*/ 86917 h 183368"/>
                <a:gd name="connsiteX14" fmla="*/ 87651 w 146695"/>
                <a:gd name="connsiteY14" fmla="*/ 43642 h 183368"/>
                <a:gd name="connsiteX15" fmla="*/ 46576 w 146695"/>
                <a:gd name="connsiteY15" fmla="*/ 86917 h 183368"/>
                <a:gd name="connsiteX16" fmla="*/ 127992 w 146695"/>
                <a:gd name="connsiteY16" fmla="*/ 86917 h 1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6695" h="183368">
                  <a:moveTo>
                    <a:pt x="90584" y="159898"/>
                  </a:moveTo>
                  <a:cubicBezTo>
                    <a:pt x="55744" y="159898"/>
                    <a:pt x="27505" y="133126"/>
                    <a:pt x="27505" y="93885"/>
                  </a:cubicBezTo>
                  <a:lnTo>
                    <a:pt x="27505" y="93518"/>
                  </a:lnTo>
                  <a:cubicBezTo>
                    <a:pt x="27505" y="56844"/>
                    <a:pt x="53177" y="27505"/>
                    <a:pt x="88384" y="27505"/>
                  </a:cubicBezTo>
                  <a:cubicBezTo>
                    <a:pt x="125791" y="27505"/>
                    <a:pt x="147062" y="57945"/>
                    <a:pt x="147062" y="91684"/>
                  </a:cubicBezTo>
                  <a:cubicBezTo>
                    <a:pt x="147062" y="96819"/>
                    <a:pt x="142662" y="100486"/>
                    <a:pt x="138260" y="100486"/>
                  </a:cubicBezTo>
                  <a:lnTo>
                    <a:pt x="46576" y="100486"/>
                  </a:lnTo>
                  <a:cubicBezTo>
                    <a:pt x="49510" y="127991"/>
                    <a:pt x="68580" y="143395"/>
                    <a:pt x="90951" y="143395"/>
                  </a:cubicBezTo>
                  <a:cubicBezTo>
                    <a:pt x="106721" y="143395"/>
                    <a:pt x="118090" y="137160"/>
                    <a:pt x="127625" y="128725"/>
                  </a:cubicBezTo>
                  <a:cubicBezTo>
                    <a:pt x="129092" y="127625"/>
                    <a:pt x="130926" y="126524"/>
                    <a:pt x="133126" y="126524"/>
                  </a:cubicBezTo>
                  <a:cubicBezTo>
                    <a:pt x="137894" y="126524"/>
                    <a:pt x="141561" y="130192"/>
                    <a:pt x="141561" y="134593"/>
                  </a:cubicBezTo>
                  <a:cubicBezTo>
                    <a:pt x="141561" y="136793"/>
                    <a:pt x="140461" y="138993"/>
                    <a:pt x="138627" y="140827"/>
                  </a:cubicBezTo>
                  <a:cubicBezTo>
                    <a:pt x="126158" y="152563"/>
                    <a:pt x="111855" y="159898"/>
                    <a:pt x="90584" y="159898"/>
                  </a:cubicBezTo>
                  <a:close/>
                  <a:moveTo>
                    <a:pt x="127992" y="86917"/>
                  </a:moveTo>
                  <a:cubicBezTo>
                    <a:pt x="126158" y="63812"/>
                    <a:pt x="112955" y="43642"/>
                    <a:pt x="87651" y="43642"/>
                  </a:cubicBezTo>
                  <a:cubicBezTo>
                    <a:pt x="65646" y="43642"/>
                    <a:pt x="48776" y="61979"/>
                    <a:pt x="46576" y="86917"/>
                  </a:cubicBezTo>
                  <a:lnTo>
                    <a:pt x="127992" y="86917"/>
                  </a:lnTo>
                  <a:close/>
                </a:path>
              </a:pathLst>
            </a:custGeom>
            <a:solidFill>
              <a:srgbClr val="009EE3"/>
            </a:solidFill>
            <a:ln w="9525" cap="flat">
              <a:noFill/>
              <a:prstDash val="solid"/>
              <a:miter/>
            </a:ln>
          </p:spPr>
          <p:txBody>
            <a:bodyPr rtlCol="0" anchor="ctr"/>
            <a:lstStyle/>
            <a:p>
              <a:endParaRPr lang="es-CO" dirty="0"/>
            </a:p>
          </p:txBody>
        </p:sp>
        <p:sp>
          <p:nvSpPr>
            <p:cNvPr id="63" name="Forma libre: forma 62">
              <a:extLst>
                <a:ext uri="{FF2B5EF4-FFF2-40B4-BE49-F238E27FC236}">
                  <a16:creationId xmlns:a16="http://schemas.microsoft.com/office/drawing/2014/main" xmlns="" id="{367558FD-9E2F-443E-9413-065A381A12E0}"/>
                </a:ext>
              </a:extLst>
            </p:cNvPr>
            <p:cNvSpPr/>
            <p:nvPr/>
          </p:nvSpPr>
          <p:spPr>
            <a:xfrm>
              <a:off x="5766954" y="6313761"/>
              <a:ext cx="183369" cy="220043"/>
            </a:xfrm>
            <a:custGeom>
              <a:avLst/>
              <a:gdLst>
                <a:gd name="connsiteX0" fmla="*/ 27872 w 183368"/>
                <a:gd name="connsiteY0" fmla="*/ 37407 h 220042"/>
                <a:gd name="connsiteX1" fmla="*/ 37407 w 183368"/>
                <a:gd name="connsiteY1" fmla="*/ 27505 h 220042"/>
                <a:gd name="connsiteX2" fmla="*/ 100853 w 183368"/>
                <a:gd name="connsiteY2" fmla="*/ 27505 h 220042"/>
                <a:gd name="connsiteX3" fmla="*/ 145595 w 183368"/>
                <a:gd name="connsiteY3" fmla="*/ 42542 h 220042"/>
                <a:gd name="connsiteX4" fmla="*/ 156597 w 183368"/>
                <a:gd name="connsiteY4" fmla="*/ 70047 h 220042"/>
                <a:gd name="connsiteX5" fmla="*/ 156597 w 183368"/>
                <a:gd name="connsiteY5" fmla="*/ 70414 h 220042"/>
                <a:gd name="connsiteX6" fmla="*/ 129458 w 183368"/>
                <a:gd name="connsiteY6" fmla="*/ 110021 h 220042"/>
                <a:gd name="connsiteX7" fmla="*/ 166132 w 183368"/>
                <a:gd name="connsiteY7" fmla="*/ 151462 h 220042"/>
                <a:gd name="connsiteX8" fmla="*/ 166132 w 183368"/>
                <a:gd name="connsiteY8" fmla="*/ 151830 h 220042"/>
                <a:gd name="connsiteX9" fmla="*/ 103787 w 183368"/>
                <a:gd name="connsiteY9" fmla="*/ 198772 h 220042"/>
                <a:gd name="connsiteX10" fmla="*/ 37040 w 183368"/>
                <a:gd name="connsiteY10" fmla="*/ 198772 h 220042"/>
                <a:gd name="connsiteX11" fmla="*/ 27505 w 183368"/>
                <a:gd name="connsiteY11" fmla="*/ 188870 h 220042"/>
                <a:gd name="connsiteX12" fmla="*/ 27505 w 183368"/>
                <a:gd name="connsiteY12" fmla="*/ 37407 h 220042"/>
                <a:gd name="connsiteX13" fmla="*/ 97552 w 183368"/>
                <a:gd name="connsiteY13" fmla="*/ 103787 h 220042"/>
                <a:gd name="connsiteX14" fmla="*/ 136793 w 183368"/>
                <a:gd name="connsiteY14" fmla="*/ 73348 h 220042"/>
                <a:gd name="connsiteX15" fmla="*/ 136793 w 183368"/>
                <a:gd name="connsiteY15" fmla="*/ 72981 h 220042"/>
                <a:gd name="connsiteX16" fmla="*/ 99019 w 183368"/>
                <a:gd name="connsiteY16" fmla="*/ 45109 h 220042"/>
                <a:gd name="connsiteX17" fmla="*/ 46942 w 183368"/>
                <a:gd name="connsiteY17" fmla="*/ 45109 h 220042"/>
                <a:gd name="connsiteX18" fmla="*/ 46942 w 183368"/>
                <a:gd name="connsiteY18" fmla="*/ 104153 h 220042"/>
                <a:gd name="connsiteX19" fmla="*/ 97552 w 183368"/>
                <a:gd name="connsiteY19" fmla="*/ 104153 h 220042"/>
                <a:gd name="connsiteX20" fmla="*/ 104521 w 183368"/>
                <a:gd name="connsiteY20" fmla="*/ 181535 h 220042"/>
                <a:gd name="connsiteX21" fmla="*/ 146695 w 183368"/>
                <a:gd name="connsiteY21" fmla="*/ 151096 h 220042"/>
                <a:gd name="connsiteX22" fmla="*/ 146695 w 183368"/>
                <a:gd name="connsiteY22" fmla="*/ 150729 h 220042"/>
                <a:gd name="connsiteX23" fmla="*/ 101219 w 183368"/>
                <a:gd name="connsiteY23" fmla="*/ 121390 h 220042"/>
                <a:gd name="connsiteX24" fmla="*/ 47309 w 183368"/>
                <a:gd name="connsiteY24" fmla="*/ 121390 h 220042"/>
                <a:gd name="connsiteX25" fmla="*/ 47309 w 183368"/>
                <a:gd name="connsiteY25" fmla="*/ 181902 h 220042"/>
                <a:gd name="connsiteX26" fmla="*/ 104521 w 183368"/>
                <a:gd name="connsiteY26" fmla="*/ 181902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3368" h="220042">
                  <a:moveTo>
                    <a:pt x="27872" y="37407"/>
                  </a:moveTo>
                  <a:cubicBezTo>
                    <a:pt x="27872" y="31906"/>
                    <a:pt x="32273" y="27505"/>
                    <a:pt x="37407" y="27505"/>
                  </a:cubicBezTo>
                  <a:lnTo>
                    <a:pt x="100853" y="27505"/>
                  </a:lnTo>
                  <a:cubicBezTo>
                    <a:pt x="120290" y="27505"/>
                    <a:pt x="135693" y="33006"/>
                    <a:pt x="145595" y="42542"/>
                  </a:cubicBezTo>
                  <a:cubicBezTo>
                    <a:pt x="152563" y="49876"/>
                    <a:pt x="156597" y="59045"/>
                    <a:pt x="156597" y="70047"/>
                  </a:cubicBezTo>
                  <a:lnTo>
                    <a:pt x="156597" y="70414"/>
                  </a:lnTo>
                  <a:cubicBezTo>
                    <a:pt x="156597" y="92785"/>
                    <a:pt x="143028" y="104153"/>
                    <a:pt x="129458" y="110021"/>
                  </a:cubicBezTo>
                  <a:cubicBezTo>
                    <a:pt x="149629" y="116256"/>
                    <a:pt x="166132" y="127991"/>
                    <a:pt x="166132" y="151462"/>
                  </a:cubicBezTo>
                  <a:lnTo>
                    <a:pt x="166132" y="151830"/>
                  </a:lnTo>
                  <a:cubicBezTo>
                    <a:pt x="166132" y="181169"/>
                    <a:pt x="141561" y="198772"/>
                    <a:pt x="103787" y="198772"/>
                  </a:cubicBezTo>
                  <a:lnTo>
                    <a:pt x="37040" y="198772"/>
                  </a:lnTo>
                  <a:cubicBezTo>
                    <a:pt x="31906" y="198772"/>
                    <a:pt x="27505" y="194371"/>
                    <a:pt x="27505" y="188870"/>
                  </a:cubicBezTo>
                  <a:lnTo>
                    <a:pt x="27505" y="37407"/>
                  </a:lnTo>
                  <a:close/>
                  <a:moveTo>
                    <a:pt x="97552" y="103787"/>
                  </a:moveTo>
                  <a:cubicBezTo>
                    <a:pt x="120657" y="103787"/>
                    <a:pt x="136793" y="93151"/>
                    <a:pt x="136793" y="73348"/>
                  </a:cubicBezTo>
                  <a:lnTo>
                    <a:pt x="136793" y="72981"/>
                  </a:lnTo>
                  <a:cubicBezTo>
                    <a:pt x="136793" y="56111"/>
                    <a:pt x="123224" y="45109"/>
                    <a:pt x="99019" y="45109"/>
                  </a:cubicBezTo>
                  <a:lnTo>
                    <a:pt x="46942" y="45109"/>
                  </a:lnTo>
                  <a:lnTo>
                    <a:pt x="46942" y="104153"/>
                  </a:lnTo>
                  <a:lnTo>
                    <a:pt x="97552" y="104153"/>
                  </a:lnTo>
                  <a:close/>
                  <a:moveTo>
                    <a:pt x="104521" y="181535"/>
                  </a:moveTo>
                  <a:cubicBezTo>
                    <a:pt x="130559" y="181535"/>
                    <a:pt x="146695" y="170166"/>
                    <a:pt x="146695" y="151096"/>
                  </a:cubicBezTo>
                  <a:lnTo>
                    <a:pt x="146695" y="150729"/>
                  </a:lnTo>
                  <a:cubicBezTo>
                    <a:pt x="146695" y="132025"/>
                    <a:pt x="130926" y="121390"/>
                    <a:pt x="101219" y="121390"/>
                  </a:cubicBezTo>
                  <a:lnTo>
                    <a:pt x="47309" y="121390"/>
                  </a:lnTo>
                  <a:lnTo>
                    <a:pt x="47309" y="181902"/>
                  </a:lnTo>
                  <a:lnTo>
                    <a:pt x="104521" y="181902"/>
                  </a:lnTo>
                  <a:close/>
                </a:path>
              </a:pathLst>
            </a:custGeom>
            <a:solidFill>
              <a:srgbClr val="009EE3"/>
            </a:solidFill>
            <a:ln w="9525" cap="flat">
              <a:noFill/>
              <a:prstDash val="solid"/>
              <a:miter/>
            </a:ln>
          </p:spPr>
          <p:txBody>
            <a:bodyPr rtlCol="0" anchor="ctr"/>
            <a:lstStyle/>
            <a:p>
              <a:endParaRPr lang="es-CO" dirty="0"/>
            </a:p>
          </p:txBody>
        </p:sp>
        <p:sp>
          <p:nvSpPr>
            <p:cNvPr id="64" name="Forma libre: forma 63">
              <a:extLst>
                <a:ext uri="{FF2B5EF4-FFF2-40B4-BE49-F238E27FC236}">
                  <a16:creationId xmlns:a16="http://schemas.microsoft.com/office/drawing/2014/main" xmlns="" id="{45889F69-EBB1-4C0D-8D13-8C506BB74270}"/>
                </a:ext>
              </a:extLst>
            </p:cNvPr>
            <p:cNvSpPr/>
            <p:nvPr/>
          </p:nvSpPr>
          <p:spPr>
            <a:xfrm>
              <a:off x="5920984" y="6355936"/>
              <a:ext cx="183369" cy="183369"/>
            </a:xfrm>
            <a:custGeom>
              <a:avLst/>
              <a:gdLst>
                <a:gd name="connsiteX0" fmla="*/ 27505 w 183368"/>
                <a:gd name="connsiteY0" fmla="*/ 93885 h 183368"/>
                <a:gd name="connsiteX1" fmla="*/ 27505 w 183368"/>
                <a:gd name="connsiteY1" fmla="*/ 93518 h 183368"/>
                <a:gd name="connsiteX2" fmla="*/ 93518 w 183368"/>
                <a:gd name="connsiteY2" fmla="*/ 27505 h 183368"/>
                <a:gd name="connsiteX3" fmla="*/ 159164 w 183368"/>
                <a:gd name="connsiteY3" fmla="*/ 93152 h 183368"/>
                <a:gd name="connsiteX4" fmla="*/ 159164 w 183368"/>
                <a:gd name="connsiteY4" fmla="*/ 93518 h 183368"/>
                <a:gd name="connsiteX5" fmla="*/ 92785 w 183368"/>
                <a:gd name="connsiteY5" fmla="*/ 159531 h 183368"/>
                <a:gd name="connsiteX6" fmla="*/ 27505 w 183368"/>
                <a:gd name="connsiteY6" fmla="*/ 93885 h 183368"/>
                <a:gd name="connsiteX7" fmla="*/ 140094 w 183368"/>
                <a:gd name="connsiteY7" fmla="*/ 93885 h 183368"/>
                <a:gd name="connsiteX8" fmla="*/ 140094 w 183368"/>
                <a:gd name="connsiteY8" fmla="*/ 93518 h 183368"/>
                <a:gd name="connsiteX9" fmla="*/ 93152 w 183368"/>
                <a:gd name="connsiteY9" fmla="*/ 44008 h 183368"/>
                <a:gd name="connsiteX10" fmla="*/ 46942 w 183368"/>
                <a:gd name="connsiteY10" fmla="*/ 93152 h 183368"/>
                <a:gd name="connsiteX11" fmla="*/ 46942 w 183368"/>
                <a:gd name="connsiteY11" fmla="*/ 93518 h 183368"/>
                <a:gd name="connsiteX12" fmla="*/ 93518 w 183368"/>
                <a:gd name="connsiteY12" fmla="*/ 142661 h 183368"/>
                <a:gd name="connsiteX13" fmla="*/ 140094 w 183368"/>
                <a:gd name="connsiteY13" fmla="*/ 93885 h 1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68" h="183368">
                  <a:moveTo>
                    <a:pt x="27505" y="93885"/>
                  </a:moveTo>
                  <a:lnTo>
                    <a:pt x="27505" y="93518"/>
                  </a:lnTo>
                  <a:cubicBezTo>
                    <a:pt x="27505" y="57945"/>
                    <a:pt x="55378" y="27505"/>
                    <a:pt x="93518" y="27505"/>
                  </a:cubicBezTo>
                  <a:cubicBezTo>
                    <a:pt x="131292" y="27505"/>
                    <a:pt x="159164" y="57211"/>
                    <a:pt x="159164" y="93152"/>
                  </a:cubicBezTo>
                  <a:lnTo>
                    <a:pt x="159164" y="93518"/>
                  </a:lnTo>
                  <a:cubicBezTo>
                    <a:pt x="159164" y="129458"/>
                    <a:pt x="130926" y="159531"/>
                    <a:pt x="92785" y="159531"/>
                  </a:cubicBezTo>
                  <a:cubicBezTo>
                    <a:pt x="55011" y="159531"/>
                    <a:pt x="27505" y="129826"/>
                    <a:pt x="27505" y="93885"/>
                  </a:cubicBezTo>
                  <a:close/>
                  <a:moveTo>
                    <a:pt x="140094" y="93885"/>
                  </a:moveTo>
                  <a:lnTo>
                    <a:pt x="140094" y="93518"/>
                  </a:lnTo>
                  <a:cubicBezTo>
                    <a:pt x="140094" y="66379"/>
                    <a:pt x="119923" y="44008"/>
                    <a:pt x="93152" y="44008"/>
                  </a:cubicBezTo>
                  <a:cubicBezTo>
                    <a:pt x="65646" y="44008"/>
                    <a:pt x="46942" y="66379"/>
                    <a:pt x="46942" y="93152"/>
                  </a:cubicBezTo>
                  <a:lnTo>
                    <a:pt x="46942" y="93518"/>
                  </a:lnTo>
                  <a:cubicBezTo>
                    <a:pt x="46942" y="120657"/>
                    <a:pt x="67113" y="142661"/>
                    <a:pt x="93518" y="142661"/>
                  </a:cubicBezTo>
                  <a:cubicBezTo>
                    <a:pt x="121024" y="142661"/>
                    <a:pt x="140094" y="120657"/>
                    <a:pt x="140094" y="93885"/>
                  </a:cubicBezTo>
                  <a:close/>
                </a:path>
              </a:pathLst>
            </a:custGeom>
            <a:solidFill>
              <a:srgbClr val="009EE3"/>
            </a:solidFill>
            <a:ln w="9525" cap="flat">
              <a:noFill/>
              <a:prstDash val="solid"/>
              <a:miter/>
            </a:ln>
          </p:spPr>
          <p:txBody>
            <a:bodyPr rtlCol="0" anchor="ctr"/>
            <a:lstStyle/>
            <a:p>
              <a:endParaRPr lang="es-CO" dirty="0"/>
            </a:p>
          </p:txBody>
        </p:sp>
        <p:sp>
          <p:nvSpPr>
            <p:cNvPr id="65" name="Forma libre: forma 64">
              <a:extLst>
                <a:ext uri="{FF2B5EF4-FFF2-40B4-BE49-F238E27FC236}">
                  <a16:creationId xmlns:a16="http://schemas.microsoft.com/office/drawing/2014/main" xmlns="" id="{14C3AFED-1EDB-4D84-846D-00C04D4D0E7C}"/>
                </a:ext>
              </a:extLst>
            </p:cNvPr>
            <p:cNvSpPr/>
            <p:nvPr/>
          </p:nvSpPr>
          <p:spPr>
            <a:xfrm>
              <a:off x="6067312" y="6355936"/>
              <a:ext cx="146695" cy="220043"/>
            </a:xfrm>
            <a:custGeom>
              <a:avLst/>
              <a:gdLst>
                <a:gd name="connsiteX0" fmla="*/ 38141 w 146695"/>
                <a:gd name="connsiteY0" fmla="*/ 181535 h 220042"/>
                <a:gd name="connsiteX1" fmla="*/ 33373 w 146695"/>
                <a:gd name="connsiteY1" fmla="*/ 173834 h 220042"/>
                <a:gd name="connsiteX2" fmla="*/ 41808 w 146695"/>
                <a:gd name="connsiteY2" fmla="*/ 165399 h 220042"/>
                <a:gd name="connsiteX3" fmla="*/ 45842 w 146695"/>
                <a:gd name="connsiteY3" fmla="*/ 166499 h 220042"/>
                <a:gd name="connsiteX4" fmla="*/ 90584 w 146695"/>
                <a:gd name="connsiteY4" fmla="*/ 180435 h 220042"/>
                <a:gd name="connsiteX5" fmla="*/ 136793 w 146695"/>
                <a:gd name="connsiteY5" fmla="*/ 135326 h 220042"/>
                <a:gd name="connsiteX6" fmla="*/ 136793 w 146695"/>
                <a:gd name="connsiteY6" fmla="*/ 120290 h 220042"/>
                <a:gd name="connsiteX7" fmla="*/ 86917 w 146695"/>
                <a:gd name="connsiteY7" fmla="*/ 147062 h 220042"/>
                <a:gd name="connsiteX8" fmla="*/ 27505 w 146695"/>
                <a:gd name="connsiteY8" fmla="*/ 87650 h 220042"/>
                <a:gd name="connsiteX9" fmla="*/ 27505 w 146695"/>
                <a:gd name="connsiteY9" fmla="*/ 87284 h 220042"/>
                <a:gd name="connsiteX10" fmla="*/ 86917 w 146695"/>
                <a:gd name="connsiteY10" fmla="*/ 27505 h 220042"/>
                <a:gd name="connsiteX11" fmla="*/ 136427 w 146695"/>
                <a:gd name="connsiteY11" fmla="*/ 52810 h 220042"/>
                <a:gd name="connsiteX12" fmla="*/ 136427 w 146695"/>
                <a:gd name="connsiteY12" fmla="*/ 38508 h 220042"/>
                <a:gd name="connsiteX13" fmla="*/ 145595 w 146695"/>
                <a:gd name="connsiteY13" fmla="*/ 28973 h 220042"/>
                <a:gd name="connsiteX14" fmla="*/ 155130 w 146695"/>
                <a:gd name="connsiteY14" fmla="*/ 38508 h 220042"/>
                <a:gd name="connsiteX15" fmla="*/ 155130 w 146695"/>
                <a:gd name="connsiteY15" fmla="*/ 134593 h 220042"/>
                <a:gd name="connsiteX16" fmla="*/ 138993 w 146695"/>
                <a:gd name="connsiteY16" fmla="*/ 179335 h 220042"/>
                <a:gd name="connsiteX17" fmla="*/ 90584 w 146695"/>
                <a:gd name="connsiteY17" fmla="*/ 196205 h 220042"/>
                <a:gd name="connsiteX18" fmla="*/ 38141 w 146695"/>
                <a:gd name="connsiteY18" fmla="*/ 181535 h 220042"/>
                <a:gd name="connsiteX19" fmla="*/ 137160 w 146695"/>
                <a:gd name="connsiteY19" fmla="*/ 87284 h 220042"/>
                <a:gd name="connsiteX20" fmla="*/ 137160 w 146695"/>
                <a:gd name="connsiteY20" fmla="*/ 86917 h 220042"/>
                <a:gd name="connsiteX21" fmla="*/ 90584 w 146695"/>
                <a:gd name="connsiteY21" fmla="*/ 44008 h 220042"/>
                <a:gd name="connsiteX22" fmla="*/ 46576 w 146695"/>
                <a:gd name="connsiteY22" fmla="*/ 86550 h 220042"/>
                <a:gd name="connsiteX23" fmla="*/ 46576 w 146695"/>
                <a:gd name="connsiteY23" fmla="*/ 86917 h 220042"/>
                <a:gd name="connsiteX24" fmla="*/ 90584 w 146695"/>
                <a:gd name="connsiteY24" fmla="*/ 130192 h 220042"/>
                <a:gd name="connsiteX25" fmla="*/ 137160 w 146695"/>
                <a:gd name="connsiteY25" fmla="*/ 87284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6695" h="220042">
                  <a:moveTo>
                    <a:pt x="38141" y="181535"/>
                  </a:moveTo>
                  <a:cubicBezTo>
                    <a:pt x="35207" y="180068"/>
                    <a:pt x="33373" y="177135"/>
                    <a:pt x="33373" y="173834"/>
                  </a:cubicBezTo>
                  <a:cubicBezTo>
                    <a:pt x="33373" y="169800"/>
                    <a:pt x="37407" y="165399"/>
                    <a:pt x="41808" y="165399"/>
                  </a:cubicBezTo>
                  <a:cubicBezTo>
                    <a:pt x="43642" y="165399"/>
                    <a:pt x="44742" y="165766"/>
                    <a:pt x="45842" y="166499"/>
                  </a:cubicBezTo>
                  <a:cubicBezTo>
                    <a:pt x="59045" y="175301"/>
                    <a:pt x="74081" y="180435"/>
                    <a:pt x="90584" y="180435"/>
                  </a:cubicBezTo>
                  <a:cubicBezTo>
                    <a:pt x="118456" y="180435"/>
                    <a:pt x="136793" y="165032"/>
                    <a:pt x="136793" y="135326"/>
                  </a:cubicBezTo>
                  <a:lnTo>
                    <a:pt x="136793" y="120290"/>
                  </a:lnTo>
                  <a:cubicBezTo>
                    <a:pt x="125791" y="134960"/>
                    <a:pt x="110388" y="147062"/>
                    <a:pt x="86917" y="147062"/>
                  </a:cubicBezTo>
                  <a:cubicBezTo>
                    <a:pt x="56477" y="147062"/>
                    <a:pt x="27505" y="124324"/>
                    <a:pt x="27505" y="87650"/>
                  </a:cubicBezTo>
                  <a:lnTo>
                    <a:pt x="27505" y="87284"/>
                  </a:lnTo>
                  <a:cubicBezTo>
                    <a:pt x="27505" y="50243"/>
                    <a:pt x="56845" y="27505"/>
                    <a:pt x="86917" y="27505"/>
                  </a:cubicBezTo>
                  <a:cubicBezTo>
                    <a:pt x="110755" y="27505"/>
                    <a:pt x="126158" y="39241"/>
                    <a:pt x="136427" y="52810"/>
                  </a:cubicBezTo>
                  <a:lnTo>
                    <a:pt x="136427" y="38508"/>
                  </a:lnTo>
                  <a:cubicBezTo>
                    <a:pt x="136427" y="33373"/>
                    <a:pt x="140461" y="28973"/>
                    <a:pt x="145595" y="28973"/>
                  </a:cubicBezTo>
                  <a:cubicBezTo>
                    <a:pt x="150729" y="28973"/>
                    <a:pt x="155130" y="33373"/>
                    <a:pt x="155130" y="38508"/>
                  </a:cubicBezTo>
                  <a:lnTo>
                    <a:pt x="155130" y="134593"/>
                  </a:lnTo>
                  <a:cubicBezTo>
                    <a:pt x="155130" y="154030"/>
                    <a:pt x="149262" y="169066"/>
                    <a:pt x="138993" y="179335"/>
                  </a:cubicBezTo>
                  <a:cubicBezTo>
                    <a:pt x="127625" y="190704"/>
                    <a:pt x="110755" y="196205"/>
                    <a:pt x="90584" y="196205"/>
                  </a:cubicBezTo>
                  <a:cubicBezTo>
                    <a:pt x="71514" y="196205"/>
                    <a:pt x="53911" y="191071"/>
                    <a:pt x="38141" y="181535"/>
                  </a:cubicBezTo>
                  <a:close/>
                  <a:moveTo>
                    <a:pt x="137160" y="87284"/>
                  </a:moveTo>
                  <a:lnTo>
                    <a:pt x="137160" y="86917"/>
                  </a:lnTo>
                  <a:cubicBezTo>
                    <a:pt x="137160" y="60879"/>
                    <a:pt x="114789" y="44008"/>
                    <a:pt x="90584" y="44008"/>
                  </a:cubicBezTo>
                  <a:cubicBezTo>
                    <a:pt x="66746" y="44008"/>
                    <a:pt x="46576" y="60879"/>
                    <a:pt x="46576" y="86550"/>
                  </a:cubicBezTo>
                  <a:lnTo>
                    <a:pt x="46576" y="86917"/>
                  </a:lnTo>
                  <a:cubicBezTo>
                    <a:pt x="46576" y="112222"/>
                    <a:pt x="66746" y="130192"/>
                    <a:pt x="90584" y="130192"/>
                  </a:cubicBezTo>
                  <a:cubicBezTo>
                    <a:pt x="114789" y="130192"/>
                    <a:pt x="137160" y="112955"/>
                    <a:pt x="137160" y="87284"/>
                  </a:cubicBezTo>
                  <a:close/>
                </a:path>
              </a:pathLst>
            </a:custGeom>
            <a:solidFill>
              <a:srgbClr val="009EE3"/>
            </a:solidFill>
            <a:ln w="9525" cap="flat">
              <a:noFill/>
              <a:prstDash val="solid"/>
              <a:miter/>
            </a:ln>
          </p:spPr>
          <p:txBody>
            <a:bodyPr rtlCol="0" anchor="ctr"/>
            <a:lstStyle/>
            <a:p>
              <a:endParaRPr lang="es-CO" dirty="0"/>
            </a:p>
          </p:txBody>
        </p:sp>
        <p:sp>
          <p:nvSpPr>
            <p:cNvPr id="66" name="Forma libre: forma 65">
              <a:extLst>
                <a:ext uri="{FF2B5EF4-FFF2-40B4-BE49-F238E27FC236}">
                  <a16:creationId xmlns:a16="http://schemas.microsoft.com/office/drawing/2014/main" xmlns="" id="{2CDE75FC-339F-453F-90E8-EAD5EAEB59BF}"/>
                </a:ext>
              </a:extLst>
            </p:cNvPr>
            <p:cNvSpPr/>
            <p:nvPr/>
          </p:nvSpPr>
          <p:spPr>
            <a:xfrm>
              <a:off x="6217308" y="6355936"/>
              <a:ext cx="183369" cy="183369"/>
            </a:xfrm>
            <a:custGeom>
              <a:avLst/>
              <a:gdLst>
                <a:gd name="connsiteX0" fmla="*/ 27505 w 183368"/>
                <a:gd name="connsiteY0" fmla="*/ 93885 h 183368"/>
                <a:gd name="connsiteX1" fmla="*/ 27505 w 183368"/>
                <a:gd name="connsiteY1" fmla="*/ 93518 h 183368"/>
                <a:gd name="connsiteX2" fmla="*/ 93518 w 183368"/>
                <a:gd name="connsiteY2" fmla="*/ 27505 h 183368"/>
                <a:gd name="connsiteX3" fmla="*/ 159531 w 183368"/>
                <a:gd name="connsiteY3" fmla="*/ 93152 h 183368"/>
                <a:gd name="connsiteX4" fmla="*/ 159531 w 183368"/>
                <a:gd name="connsiteY4" fmla="*/ 93518 h 183368"/>
                <a:gd name="connsiteX5" fmla="*/ 93152 w 183368"/>
                <a:gd name="connsiteY5" fmla="*/ 159531 h 183368"/>
                <a:gd name="connsiteX6" fmla="*/ 27505 w 183368"/>
                <a:gd name="connsiteY6" fmla="*/ 93885 h 183368"/>
                <a:gd name="connsiteX7" fmla="*/ 140094 w 183368"/>
                <a:gd name="connsiteY7" fmla="*/ 93885 h 183368"/>
                <a:gd name="connsiteX8" fmla="*/ 140094 w 183368"/>
                <a:gd name="connsiteY8" fmla="*/ 93518 h 183368"/>
                <a:gd name="connsiteX9" fmla="*/ 93152 w 183368"/>
                <a:gd name="connsiteY9" fmla="*/ 44008 h 183368"/>
                <a:gd name="connsiteX10" fmla="*/ 46942 w 183368"/>
                <a:gd name="connsiteY10" fmla="*/ 93152 h 183368"/>
                <a:gd name="connsiteX11" fmla="*/ 46942 w 183368"/>
                <a:gd name="connsiteY11" fmla="*/ 93518 h 183368"/>
                <a:gd name="connsiteX12" fmla="*/ 93518 w 183368"/>
                <a:gd name="connsiteY12" fmla="*/ 142661 h 183368"/>
                <a:gd name="connsiteX13" fmla="*/ 140094 w 183368"/>
                <a:gd name="connsiteY13" fmla="*/ 93885 h 1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68" h="183368">
                  <a:moveTo>
                    <a:pt x="27505" y="93885"/>
                  </a:moveTo>
                  <a:lnTo>
                    <a:pt x="27505" y="93518"/>
                  </a:lnTo>
                  <a:cubicBezTo>
                    <a:pt x="27505" y="57945"/>
                    <a:pt x="55377" y="27505"/>
                    <a:pt x="93518" y="27505"/>
                  </a:cubicBezTo>
                  <a:cubicBezTo>
                    <a:pt x="131659" y="27505"/>
                    <a:pt x="159531" y="57211"/>
                    <a:pt x="159531" y="93152"/>
                  </a:cubicBezTo>
                  <a:lnTo>
                    <a:pt x="159531" y="93518"/>
                  </a:lnTo>
                  <a:cubicBezTo>
                    <a:pt x="159531" y="129458"/>
                    <a:pt x="131292" y="159531"/>
                    <a:pt x="93152" y="159531"/>
                  </a:cubicBezTo>
                  <a:cubicBezTo>
                    <a:pt x="55011" y="159531"/>
                    <a:pt x="27505" y="129826"/>
                    <a:pt x="27505" y="93885"/>
                  </a:cubicBezTo>
                  <a:close/>
                  <a:moveTo>
                    <a:pt x="140094" y="93885"/>
                  </a:moveTo>
                  <a:lnTo>
                    <a:pt x="140094" y="93518"/>
                  </a:lnTo>
                  <a:cubicBezTo>
                    <a:pt x="140094" y="66379"/>
                    <a:pt x="119923" y="44008"/>
                    <a:pt x="93152" y="44008"/>
                  </a:cubicBezTo>
                  <a:cubicBezTo>
                    <a:pt x="65646" y="44008"/>
                    <a:pt x="46942" y="66379"/>
                    <a:pt x="46942" y="93152"/>
                  </a:cubicBezTo>
                  <a:lnTo>
                    <a:pt x="46942" y="93518"/>
                  </a:lnTo>
                  <a:cubicBezTo>
                    <a:pt x="46942" y="120657"/>
                    <a:pt x="67113" y="142661"/>
                    <a:pt x="93518" y="142661"/>
                  </a:cubicBezTo>
                  <a:cubicBezTo>
                    <a:pt x="121024" y="142661"/>
                    <a:pt x="140094" y="120657"/>
                    <a:pt x="140094" y="93885"/>
                  </a:cubicBezTo>
                  <a:close/>
                </a:path>
              </a:pathLst>
            </a:custGeom>
            <a:solidFill>
              <a:srgbClr val="009EE3"/>
            </a:solidFill>
            <a:ln w="9525" cap="flat">
              <a:noFill/>
              <a:prstDash val="solid"/>
              <a:miter/>
            </a:ln>
          </p:spPr>
          <p:txBody>
            <a:bodyPr rtlCol="0" anchor="ctr"/>
            <a:lstStyle/>
            <a:p>
              <a:endParaRPr lang="es-CO" dirty="0"/>
            </a:p>
          </p:txBody>
        </p:sp>
        <p:sp>
          <p:nvSpPr>
            <p:cNvPr id="67" name="Forma libre: forma 66">
              <a:extLst>
                <a:ext uri="{FF2B5EF4-FFF2-40B4-BE49-F238E27FC236}">
                  <a16:creationId xmlns:a16="http://schemas.microsoft.com/office/drawing/2014/main" xmlns="" id="{D5EA701C-064A-48C9-8E26-2BB21B9D7BD8}"/>
                </a:ext>
              </a:extLst>
            </p:cNvPr>
            <p:cNvSpPr/>
            <p:nvPr/>
          </p:nvSpPr>
          <p:spPr>
            <a:xfrm>
              <a:off x="6358869" y="6318895"/>
              <a:ext cx="110021" cy="220043"/>
            </a:xfrm>
            <a:custGeom>
              <a:avLst/>
              <a:gdLst>
                <a:gd name="connsiteX0" fmla="*/ 46209 w 110021"/>
                <a:gd name="connsiteY0" fmla="*/ 160264 h 220042"/>
                <a:gd name="connsiteX1" fmla="*/ 46209 w 110021"/>
                <a:gd name="connsiteY1" fmla="*/ 83983 h 220042"/>
                <a:gd name="connsiteX2" fmla="*/ 35940 w 110021"/>
                <a:gd name="connsiteY2" fmla="*/ 83983 h 220042"/>
                <a:gd name="connsiteX3" fmla="*/ 27505 w 110021"/>
                <a:gd name="connsiteY3" fmla="*/ 75548 h 220042"/>
                <a:gd name="connsiteX4" fmla="*/ 35940 w 110021"/>
                <a:gd name="connsiteY4" fmla="*/ 67113 h 220042"/>
                <a:gd name="connsiteX5" fmla="*/ 46209 w 110021"/>
                <a:gd name="connsiteY5" fmla="*/ 67113 h 220042"/>
                <a:gd name="connsiteX6" fmla="*/ 46209 w 110021"/>
                <a:gd name="connsiteY6" fmla="*/ 37040 h 220042"/>
                <a:gd name="connsiteX7" fmla="*/ 55377 w 110021"/>
                <a:gd name="connsiteY7" fmla="*/ 27505 h 220042"/>
                <a:gd name="connsiteX8" fmla="*/ 64913 w 110021"/>
                <a:gd name="connsiteY8" fmla="*/ 37040 h 220042"/>
                <a:gd name="connsiteX9" fmla="*/ 64913 w 110021"/>
                <a:gd name="connsiteY9" fmla="*/ 67113 h 220042"/>
                <a:gd name="connsiteX10" fmla="*/ 97919 w 110021"/>
                <a:gd name="connsiteY10" fmla="*/ 67113 h 220042"/>
                <a:gd name="connsiteX11" fmla="*/ 106354 w 110021"/>
                <a:gd name="connsiteY11" fmla="*/ 75548 h 220042"/>
                <a:gd name="connsiteX12" fmla="*/ 97919 w 110021"/>
                <a:gd name="connsiteY12" fmla="*/ 83983 h 220042"/>
                <a:gd name="connsiteX13" fmla="*/ 64913 w 110021"/>
                <a:gd name="connsiteY13" fmla="*/ 83983 h 220042"/>
                <a:gd name="connsiteX14" fmla="*/ 64913 w 110021"/>
                <a:gd name="connsiteY14" fmla="*/ 158064 h 220042"/>
                <a:gd name="connsiteX15" fmla="*/ 86184 w 110021"/>
                <a:gd name="connsiteY15" fmla="*/ 178968 h 220042"/>
                <a:gd name="connsiteX16" fmla="*/ 97552 w 110021"/>
                <a:gd name="connsiteY16" fmla="*/ 177135 h 220042"/>
                <a:gd name="connsiteX17" fmla="*/ 105621 w 110021"/>
                <a:gd name="connsiteY17" fmla="*/ 185203 h 220042"/>
                <a:gd name="connsiteX18" fmla="*/ 100119 w 110021"/>
                <a:gd name="connsiteY18" fmla="*/ 192537 h 220042"/>
                <a:gd name="connsiteX19" fmla="*/ 81416 w 110021"/>
                <a:gd name="connsiteY19" fmla="*/ 195838 h 220042"/>
                <a:gd name="connsiteX20" fmla="*/ 46209 w 110021"/>
                <a:gd name="connsiteY20" fmla="*/ 160264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0021" h="220042">
                  <a:moveTo>
                    <a:pt x="46209" y="160264"/>
                  </a:moveTo>
                  <a:lnTo>
                    <a:pt x="46209" y="83983"/>
                  </a:lnTo>
                  <a:lnTo>
                    <a:pt x="35940" y="83983"/>
                  </a:lnTo>
                  <a:cubicBezTo>
                    <a:pt x="31539" y="83983"/>
                    <a:pt x="27505" y="79949"/>
                    <a:pt x="27505" y="75548"/>
                  </a:cubicBezTo>
                  <a:cubicBezTo>
                    <a:pt x="27505" y="70780"/>
                    <a:pt x="31539" y="67113"/>
                    <a:pt x="35940" y="67113"/>
                  </a:cubicBezTo>
                  <a:lnTo>
                    <a:pt x="46209" y="67113"/>
                  </a:lnTo>
                  <a:lnTo>
                    <a:pt x="46209" y="37040"/>
                  </a:lnTo>
                  <a:cubicBezTo>
                    <a:pt x="46209" y="31906"/>
                    <a:pt x="50243" y="27505"/>
                    <a:pt x="55377" y="27505"/>
                  </a:cubicBezTo>
                  <a:cubicBezTo>
                    <a:pt x="60512" y="27505"/>
                    <a:pt x="64913" y="31906"/>
                    <a:pt x="64913" y="37040"/>
                  </a:cubicBezTo>
                  <a:lnTo>
                    <a:pt x="64913" y="67113"/>
                  </a:lnTo>
                  <a:lnTo>
                    <a:pt x="97919" y="67113"/>
                  </a:lnTo>
                  <a:cubicBezTo>
                    <a:pt x="102687" y="67113"/>
                    <a:pt x="106354" y="71147"/>
                    <a:pt x="106354" y="75548"/>
                  </a:cubicBezTo>
                  <a:cubicBezTo>
                    <a:pt x="106354" y="80316"/>
                    <a:pt x="102320" y="83983"/>
                    <a:pt x="97919" y="83983"/>
                  </a:cubicBezTo>
                  <a:lnTo>
                    <a:pt x="64913" y="83983"/>
                  </a:lnTo>
                  <a:lnTo>
                    <a:pt x="64913" y="158064"/>
                  </a:lnTo>
                  <a:cubicBezTo>
                    <a:pt x="64913" y="173467"/>
                    <a:pt x="73348" y="178968"/>
                    <a:pt x="86184" y="178968"/>
                  </a:cubicBezTo>
                  <a:cubicBezTo>
                    <a:pt x="92785" y="178968"/>
                    <a:pt x="96085" y="177135"/>
                    <a:pt x="97552" y="177135"/>
                  </a:cubicBezTo>
                  <a:cubicBezTo>
                    <a:pt x="101953" y="177135"/>
                    <a:pt x="105621" y="180802"/>
                    <a:pt x="105621" y="185203"/>
                  </a:cubicBezTo>
                  <a:cubicBezTo>
                    <a:pt x="105621" y="188503"/>
                    <a:pt x="103420" y="191437"/>
                    <a:pt x="100119" y="192537"/>
                  </a:cubicBezTo>
                  <a:cubicBezTo>
                    <a:pt x="94618" y="194738"/>
                    <a:pt x="88751" y="195838"/>
                    <a:pt x="81416" y="195838"/>
                  </a:cubicBezTo>
                  <a:cubicBezTo>
                    <a:pt x="61612" y="195838"/>
                    <a:pt x="46209" y="185936"/>
                    <a:pt x="46209" y="160264"/>
                  </a:cubicBezTo>
                  <a:close/>
                </a:path>
              </a:pathLst>
            </a:custGeom>
            <a:solidFill>
              <a:srgbClr val="009EE3"/>
            </a:solidFill>
            <a:ln w="9525" cap="flat">
              <a:noFill/>
              <a:prstDash val="solid"/>
              <a:miter/>
            </a:ln>
          </p:spPr>
          <p:txBody>
            <a:bodyPr rtlCol="0" anchor="ctr"/>
            <a:lstStyle/>
            <a:p>
              <a:endParaRPr lang="es-CO" dirty="0"/>
            </a:p>
          </p:txBody>
        </p:sp>
        <p:sp>
          <p:nvSpPr>
            <p:cNvPr id="68" name="Forma libre: forma 67">
              <a:extLst>
                <a:ext uri="{FF2B5EF4-FFF2-40B4-BE49-F238E27FC236}">
                  <a16:creationId xmlns:a16="http://schemas.microsoft.com/office/drawing/2014/main" xmlns="" id="{2A60FA1A-A2F2-4A92-B7F4-BBE1CEE40C5F}"/>
                </a:ext>
              </a:extLst>
            </p:cNvPr>
            <p:cNvSpPr/>
            <p:nvPr/>
          </p:nvSpPr>
          <p:spPr>
            <a:xfrm>
              <a:off x="6447986" y="6305326"/>
              <a:ext cx="146695" cy="220043"/>
            </a:xfrm>
            <a:custGeom>
              <a:avLst/>
              <a:gdLst>
                <a:gd name="connsiteX0" fmla="*/ 27505 w 146695"/>
                <a:gd name="connsiteY0" fmla="*/ 170533 h 220042"/>
                <a:gd name="connsiteX1" fmla="*/ 27505 w 146695"/>
                <a:gd name="connsiteY1" fmla="*/ 170167 h 220042"/>
                <a:gd name="connsiteX2" fmla="*/ 81782 w 146695"/>
                <a:gd name="connsiteY2" fmla="*/ 129092 h 220042"/>
                <a:gd name="connsiteX3" fmla="*/ 120657 w 146695"/>
                <a:gd name="connsiteY3" fmla="*/ 134593 h 220042"/>
                <a:gd name="connsiteX4" fmla="*/ 120657 w 146695"/>
                <a:gd name="connsiteY4" fmla="*/ 130192 h 220042"/>
                <a:gd name="connsiteX5" fmla="*/ 82883 w 146695"/>
                <a:gd name="connsiteY5" fmla="*/ 95719 h 220042"/>
                <a:gd name="connsiteX6" fmla="*/ 50243 w 146695"/>
                <a:gd name="connsiteY6" fmla="*/ 102687 h 220042"/>
                <a:gd name="connsiteX7" fmla="*/ 46942 w 146695"/>
                <a:gd name="connsiteY7" fmla="*/ 103420 h 220042"/>
                <a:gd name="connsiteX8" fmla="*/ 38507 w 146695"/>
                <a:gd name="connsiteY8" fmla="*/ 95352 h 220042"/>
                <a:gd name="connsiteX9" fmla="*/ 43641 w 146695"/>
                <a:gd name="connsiteY9" fmla="*/ 87651 h 220042"/>
                <a:gd name="connsiteX10" fmla="*/ 85083 w 146695"/>
                <a:gd name="connsiteY10" fmla="*/ 79216 h 220042"/>
                <a:gd name="connsiteX11" fmla="*/ 126157 w 146695"/>
                <a:gd name="connsiteY11" fmla="*/ 93152 h 220042"/>
                <a:gd name="connsiteX12" fmla="*/ 138993 w 146695"/>
                <a:gd name="connsiteY12" fmla="*/ 130192 h 220042"/>
                <a:gd name="connsiteX13" fmla="*/ 138993 w 146695"/>
                <a:gd name="connsiteY13" fmla="*/ 199506 h 220042"/>
                <a:gd name="connsiteX14" fmla="*/ 129825 w 146695"/>
                <a:gd name="connsiteY14" fmla="*/ 208674 h 220042"/>
                <a:gd name="connsiteX15" fmla="*/ 120657 w 146695"/>
                <a:gd name="connsiteY15" fmla="*/ 199873 h 220042"/>
                <a:gd name="connsiteX16" fmla="*/ 120657 w 146695"/>
                <a:gd name="connsiteY16" fmla="*/ 188504 h 220042"/>
                <a:gd name="connsiteX17" fmla="*/ 74814 w 146695"/>
                <a:gd name="connsiteY17" fmla="*/ 210141 h 220042"/>
                <a:gd name="connsiteX18" fmla="*/ 27505 w 146695"/>
                <a:gd name="connsiteY18" fmla="*/ 170533 h 220042"/>
                <a:gd name="connsiteX19" fmla="*/ 121023 w 146695"/>
                <a:gd name="connsiteY19" fmla="*/ 160631 h 220042"/>
                <a:gd name="connsiteX20" fmla="*/ 121023 w 146695"/>
                <a:gd name="connsiteY20" fmla="*/ 148529 h 220042"/>
                <a:gd name="connsiteX21" fmla="*/ 83983 w 146695"/>
                <a:gd name="connsiteY21" fmla="*/ 143028 h 220042"/>
                <a:gd name="connsiteX22" fmla="*/ 46942 w 146695"/>
                <a:gd name="connsiteY22" fmla="*/ 169066 h 220042"/>
                <a:gd name="connsiteX23" fmla="*/ 46942 w 146695"/>
                <a:gd name="connsiteY23" fmla="*/ 169433 h 220042"/>
                <a:gd name="connsiteX24" fmla="*/ 78848 w 146695"/>
                <a:gd name="connsiteY24" fmla="*/ 194738 h 220042"/>
                <a:gd name="connsiteX25" fmla="*/ 121023 w 146695"/>
                <a:gd name="connsiteY25" fmla="*/ 160631 h 220042"/>
                <a:gd name="connsiteX26" fmla="*/ 81782 w 146695"/>
                <a:gd name="connsiteY26" fmla="*/ 59045 h 220042"/>
                <a:gd name="connsiteX27" fmla="*/ 82883 w 146695"/>
                <a:gd name="connsiteY27" fmla="*/ 55378 h 220042"/>
                <a:gd name="connsiteX28" fmla="*/ 97552 w 146695"/>
                <a:gd name="connsiteY28" fmla="*/ 33007 h 220042"/>
                <a:gd name="connsiteX29" fmla="*/ 106354 w 146695"/>
                <a:gd name="connsiteY29" fmla="*/ 27505 h 220042"/>
                <a:gd name="connsiteX30" fmla="*/ 119556 w 146695"/>
                <a:gd name="connsiteY30" fmla="*/ 34841 h 220042"/>
                <a:gd name="connsiteX31" fmla="*/ 116256 w 146695"/>
                <a:gd name="connsiteY31" fmla="*/ 40341 h 220042"/>
                <a:gd name="connsiteX32" fmla="*/ 97919 w 146695"/>
                <a:gd name="connsiteY32" fmla="*/ 57578 h 220042"/>
                <a:gd name="connsiteX33" fmla="*/ 86550 w 146695"/>
                <a:gd name="connsiteY33" fmla="*/ 62346 h 220042"/>
                <a:gd name="connsiteX34" fmla="*/ 81782 w 146695"/>
                <a:gd name="connsiteY34" fmla="*/ 59045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6695" h="220042">
                  <a:moveTo>
                    <a:pt x="27505" y="170533"/>
                  </a:moveTo>
                  <a:lnTo>
                    <a:pt x="27505" y="170167"/>
                  </a:lnTo>
                  <a:cubicBezTo>
                    <a:pt x="27505" y="143395"/>
                    <a:pt x="49509" y="129092"/>
                    <a:pt x="81782" y="129092"/>
                  </a:cubicBezTo>
                  <a:cubicBezTo>
                    <a:pt x="97919" y="129092"/>
                    <a:pt x="109288" y="131292"/>
                    <a:pt x="120657" y="134593"/>
                  </a:cubicBezTo>
                  <a:lnTo>
                    <a:pt x="120657" y="130192"/>
                  </a:lnTo>
                  <a:cubicBezTo>
                    <a:pt x="120657" y="107455"/>
                    <a:pt x="106720" y="95719"/>
                    <a:pt x="82883" y="95719"/>
                  </a:cubicBezTo>
                  <a:cubicBezTo>
                    <a:pt x="70047" y="95719"/>
                    <a:pt x="59411" y="98653"/>
                    <a:pt x="50243" y="102687"/>
                  </a:cubicBezTo>
                  <a:cubicBezTo>
                    <a:pt x="49143" y="103054"/>
                    <a:pt x="47675" y="103420"/>
                    <a:pt x="46942" y="103420"/>
                  </a:cubicBezTo>
                  <a:cubicBezTo>
                    <a:pt x="42541" y="103420"/>
                    <a:pt x="38507" y="99753"/>
                    <a:pt x="38507" y="95352"/>
                  </a:cubicBezTo>
                  <a:cubicBezTo>
                    <a:pt x="38507" y="91318"/>
                    <a:pt x="41074" y="88384"/>
                    <a:pt x="43641" y="87651"/>
                  </a:cubicBezTo>
                  <a:cubicBezTo>
                    <a:pt x="56111" y="82150"/>
                    <a:pt x="68946" y="79216"/>
                    <a:pt x="85083" y="79216"/>
                  </a:cubicBezTo>
                  <a:cubicBezTo>
                    <a:pt x="103053" y="79216"/>
                    <a:pt x="116622" y="83983"/>
                    <a:pt x="126157" y="93152"/>
                  </a:cubicBezTo>
                  <a:cubicBezTo>
                    <a:pt x="134593" y="101587"/>
                    <a:pt x="138993" y="114056"/>
                    <a:pt x="138993" y="130192"/>
                  </a:cubicBezTo>
                  <a:lnTo>
                    <a:pt x="138993" y="199506"/>
                  </a:lnTo>
                  <a:cubicBezTo>
                    <a:pt x="138993" y="205007"/>
                    <a:pt x="134959" y="208674"/>
                    <a:pt x="129825" y="208674"/>
                  </a:cubicBezTo>
                  <a:cubicBezTo>
                    <a:pt x="124324" y="208674"/>
                    <a:pt x="120657" y="204640"/>
                    <a:pt x="120657" y="199873"/>
                  </a:cubicBezTo>
                  <a:lnTo>
                    <a:pt x="120657" y="188504"/>
                  </a:lnTo>
                  <a:cubicBezTo>
                    <a:pt x="111855" y="199873"/>
                    <a:pt x="97185" y="210141"/>
                    <a:pt x="74814" y="210141"/>
                  </a:cubicBezTo>
                  <a:cubicBezTo>
                    <a:pt x="51343" y="210141"/>
                    <a:pt x="27505" y="196572"/>
                    <a:pt x="27505" y="170533"/>
                  </a:cubicBezTo>
                  <a:close/>
                  <a:moveTo>
                    <a:pt x="121023" y="160631"/>
                  </a:moveTo>
                  <a:lnTo>
                    <a:pt x="121023" y="148529"/>
                  </a:lnTo>
                  <a:cubicBezTo>
                    <a:pt x="111855" y="145962"/>
                    <a:pt x="99386" y="143028"/>
                    <a:pt x="83983" y="143028"/>
                  </a:cubicBezTo>
                  <a:cubicBezTo>
                    <a:pt x="60145" y="143028"/>
                    <a:pt x="46942" y="153297"/>
                    <a:pt x="46942" y="169066"/>
                  </a:cubicBezTo>
                  <a:lnTo>
                    <a:pt x="46942" y="169433"/>
                  </a:lnTo>
                  <a:cubicBezTo>
                    <a:pt x="46942" y="185203"/>
                    <a:pt x="61612" y="194738"/>
                    <a:pt x="78848" y="194738"/>
                  </a:cubicBezTo>
                  <a:cubicBezTo>
                    <a:pt x="101586" y="195105"/>
                    <a:pt x="121023" y="180802"/>
                    <a:pt x="121023" y="160631"/>
                  </a:cubicBezTo>
                  <a:close/>
                  <a:moveTo>
                    <a:pt x="81782" y="59045"/>
                  </a:moveTo>
                  <a:cubicBezTo>
                    <a:pt x="81782" y="57945"/>
                    <a:pt x="82149" y="56478"/>
                    <a:pt x="82883" y="55378"/>
                  </a:cubicBezTo>
                  <a:lnTo>
                    <a:pt x="97552" y="33007"/>
                  </a:lnTo>
                  <a:cubicBezTo>
                    <a:pt x="100119" y="29339"/>
                    <a:pt x="102686" y="27505"/>
                    <a:pt x="106354" y="27505"/>
                  </a:cubicBezTo>
                  <a:cubicBezTo>
                    <a:pt x="112222" y="27505"/>
                    <a:pt x="119556" y="31539"/>
                    <a:pt x="119556" y="34841"/>
                  </a:cubicBezTo>
                  <a:cubicBezTo>
                    <a:pt x="119556" y="36674"/>
                    <a:pt x="118089" y="38508"/>
                    <a:pt x="116256" y="40341"/>
                  </a:cubicBezTo>
                  <a:lnTo>
                    <a:pt x="97919" y="57578"/>
                  </a:lnTo>
                  <a:cubicBezTo>
                    <a:pt x="93885" y="61612"/>
                    <a:pt x="90951" y="62346"/>
                    <a:pt x="86550" y="62346"/>
                  </a:cubicBezTo>
                  <a:cubicBezTo>
                    <a:pt x="83616" y="62712"/>
                    <a:pt x="81782" y="61246"/>
                    <a:pt x="81782" y="59045"/>
                  </a:cubicBezTo>
                  <a:close/>
                </a:path>
              </a:pathLst>
            </a:custGeom>
            <a:solidFill>
              <a:srgbClr val="009EE3"/>
            </a:solidFill>
            <a:ln w="9525" cap="flat">
              <a:noFill/>
              <a:prstDash val="solid"/>
              <a:miter/>
            </a:ln>
          </p:spPr>
          <p:txBody>
            <a:bodyPr rtlCol="0" anchor="ctr"/>
            <a:lstStyle/>
            <a:p>
              <a:endParaRPr lang="es-CO" dirty="0"/>
            </a:p>
          </p:txBody>
        </p:sp>
      </p:grpSp>
    </p:spTree>
    <p:extLst>
      <p:ext uri="{BB962C8B-B14F-4D97-AF65-F5344CB8AC3E}">
        <p14:creationId xmlns:p14="http://schemas.microsoft.com/office/powerpoint/2010/main" val="41630693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0528943" y="1815374"/>
            <a:ext cx="6618509" cy="5616624"/>
          </a:xfrm>
          <a:prstGeom prst="rect">
            <a:avLst/>
          </a:prstGeom>
        </p:spPr>
      </p:pic>
      <p:sp>
        <p:nvSpPr>
          <p:cNvPr id="3" name="Rectángulo 2">
            <a:extLst>
              <a:ext uri="{FF2B5EF4-FFF2-40B4-BE49-F238E27FC236}">
                <a16:creationId xmlns:a16="http://schemas.microsoft.com/office/drawing/2014/main" xmlns="" id="{84AF6A47-E140-4D6C-98E8-E3B47CA5293D}"/>
              </a:ext>
            </a:extLst>
          </p:cNvPr>
          <p:cNvSpPr/>
          <p:nvPr/>
        </p:nvSpPr>
        <p:spPr>
          <a:xfrm>
            <a:off x="5780172" y="642706"/>
            <a:ext cx="7135287" cy="707886"/>
          </a:xfrm>
          <a:prstGeom prst="rect">
            <a:avLst/>
          </a:prstGeom>
        </p:spPr>
        <p:txBody>
          <a:bodyPr wrap="none">
            <a:spAutoFit/>
          </a:bodyPr>
          <a:lstStyle/>
          <a:p>
            <a:r>
              <a:rPr lang="es-ES" sz="4000" b="1" dirty="0" smtClean="0">
                <a:latin typeface="Tahoma" panose="020B0604030504040204" pitchFamily="34" charset="0"/>
                <a:ea typeface="Tahoma" panose="020B0604030504040204" pitchFamily="34" charset="0"/>
                <a:cs typeface="Tahoma" panose="020B0604030504040204" pitchFamily="34" charset="0"/>
              </a:rPr>
              <a:t>1. Estrategia Plan Padrinos</a:t>
            </a:r>
            <a:endParaRPr lang="es-ES" sz="4000" b="1" dirty="0">
              <a:latin typeface="Tahoma" panose="020B0604030504040204" pitchFamily="34" charset="0"/>
              <a:ea typeface="Tahoma" panose="020B0604030504040204" pitchFamily="34" charset="0"/>
              <a:cs typeface="Tahoma" panose="020B0604030504040204" pitchFamily="34" charset="0"/>
            </a:endParaRPr>
          </a:p>
        </p:txBody>
      </p:sp>
      <p:sp>
        <p:nvSpPr>
          <p:cNvPr id="6" name="CuadroTexto 5"/>
          <p:cNvSpPr txBox="1"/>
          <p:nvPr/>
        </p:nvSpPr>
        <p:spPr>
          <a:xfrm>
            <a:off x="669876" y="2320584"/>
            <a:ext cx="11089232" cy="2062103"/>
          </a:xfrm>
          <a:prstGeom prst="rect">
            <a:avLst/>
          </a:prstGeom>
          <a:noFill/>
        </p:spPr>
        <p:txBody>
          <a:bodyPr wrap="square" rtlCol="0">
            <a:spAutoFit/>
          </a:bodyPr>
          <a:lstStyle/>
          <a:p>
            <a:r>
              <a:rPr lang="es-CO" b="1" dirty="0" smtClean="0"/>
              <a:t>Que es: </a:t>
            </a:r>
            <a:r>
              <a:rPr lang="es-CO" dirty="0" smtClean="0"/>
              <a:t>Estrategia que consiste en </a:t>
            </a:r>
            <a:r>
              <a:rPr lang="es-CO" sz="3200" dirty="0">
                <a:solidFill>
                  <a:schemeClr val="dk1"/>
                </a:solidFill>
              </a:rPr>
              <a:t>realizar seguimiento a las PQRS contestadas por los </a:t>
            </a:r>
            <a:r>
              <a:rPr lang="es-CO" sz="3200" dirty="0" smtClean="0">
                <a:solidFill>
                  <a:schemeClr val="dk1"/>
                </a:solidFill>
              </a:rPr>
              <a:t>concesionarios y las dependencias de la Entidad, con el fin de que cumplan con criterios de calidez, claridad, coherencia y oportunidad.</a:t>
            </a:r>
            <a:endParaRPr lang="es-CO" dirty="0"/>
          </a:p>
        </p:txBody>
      </p:sp>
      <p:sp>
        <p:nvSpPr>
          <p:cNvPr id="7" name="CuadroTexto 6"/>
          <p:cNvSpPr txBox="1"/>
          <p:nvPr/>
        </p:nvSpPr>
        <p:spPr>
          <a:xfrm>
            <a:off x="1749996" y="6428355"/>
            <a:ext cx="11089232" cy="1015663"/>
          </a:xfrm>
          <a:prstGeom prst="rect">
            <a:avLst/>
          </a:prstGeom>
          <a:noFill/>
        </p:spPr>
        <p:txBody>
          <a:bodyPr wrap="square" rtlCol="0">
            <a:spAutoFit/>
          </a:bodyPr>
          <a:lstStyle/>
          <a:p>
            <a:r>
              <a:rPr lang="es-CO" b="1" dirty="0" smtClean="0"/>
              <a:t>Objetivo: </a:t>
            </a:r>
            <a:r>
              <a:rPr lang="es-CO" dirty="0" smtClean="0"/>
              <a:t>Mejorar la satisfacción del usuario en lo relacionado con la Atención de PQRS e interacción con la ciudadanía</a:t>
            </a:r>
            <a:endParaRPr lang="es-CO" b="1" dirty="0"/>
          </a:p>
        </p:txBody>
      </p:sp>
      <p:sp>
        <p:nvSpPr>
          <p:cNvPr id="9" name="Flecha a la derecha con bandas 8"/>
          <p:cNvSpPr/>
          <p:nvPr/>
        </p:nvSpPr>
        <p:spPr>
          <a:xfrm rot="5400000">
            <a:off x="6646540" y="4941287"/>
            <a:ext cx="1296144" cy="936104"/>
          </a:xfrm>
          <a:prstGeom prst="striped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11342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rot="16200000">
            <a:off x="9036805" y="4691288"/>
            <a:ext cx="6916997" cy="4684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CuadroTexto 3"/>
          <p:cNvSpPr txBox="1"/>
          <p:nvPr/>
        </p:nvSpPr>
        <p:spPr>
          <a:xfrm rot="16200000">
            <a:off x="8880581" y="4415466"/>
            <a:ext cx="7222645" cy="461665"/>
          </a:xfrm>
          <a:prstGeom prst="rect">
            <a:avLst/>
          </a:prstGeom>
          <a:noFill/>
        </p:spPr>
        <p:txBody>
          <a:bodyPr wrap="square" rtlCol="0">
            <a:spAutoFit/>
          </a:bodyPr>
          <a:lstStyle/>
          <a:p>
            <a:r>
              <a:rPr lang="es-CO" sz="2400" dirty="0" smtClean="0"/>
              <a:t>Maria del </a:t>
            </a:r>
            <a:r>
              <a:rPr lang="es-CO" sz="2000" dirty="0" smtClean="0"/>
              <a:t>Pilar</a:t>
            </a:r>
            <a:r>
              <a:rPr lang="es-CO" sz="2400" dirty="0" smtClean="0"/>
              <a:t> Parra – Oportunidad transversal</a:t>
            </a:r>
            <a:endParaRPr lang="es-CO" sz="2400" dirty="0"/>
          </a:p>
        </p:txBody>
      </p:sp>
      <p:sp>
        <p:nvSpPr>
          <p:cNvPr id="5" name="CuadroTexto 4"/>
          <p:cNvSpPr txBox="1"/>
          <p:nvPr/>
        </p:nvSpPr>
        <p:spPr>
          <a:xfrm>
            <a:off x="5853376" y="602928"/>
            <a:ext cx="5760640" cy="553998"/>
          </a:xfrm>
          <a:prstGeom prst="rect">
            <a:avLst/>
          </a:prstGeom>
          <a:noFill/>
        </p:spPr>
        <p:txBody>
          <a:bodyPr wrap="square" rtlCol="0">
            <a:spAutoFit/>
          </a:bodyPr>
          <a:lstStyle/>
          <a:p>
            <a:r>
              <a:rPr lang="es-CO" b="1" dirty="0" smtClean="0"/>
              <a:t>DISTRIBUCIÓN PLAN PADRINOS</a:t>
            </a:r>
          </a:p>
        </p:txBody>
      </p:sp>
      <p:graphicFrame>
        <p:nvGraphicFramePr>
          <p:cNvPr id="6" name="Tabla 5"/>
          <p:cNvGraphicFramePr>
            <a:graphicFrameLocks noGrp="1"/>
          </p:cNvGraphicFramePr>
          <p:nvPr>
            <p:extLst>
              <p:ext uri="{D42A27DB-BD31-4B8C-83A1-F6EECF244321}">
                <p14:modId xmlns:p14="http://schemas.microsoft.com/office/powerpoint/2010/main" val="290865498"/>
              </p:ext>
            </p:extLst>
          </p:nvPr>
        </p:nvGraphicFramePr>
        <p:xfrm>
          <a:off x="5494412" y="1467022"/>
          <a:ext cx="6284953" cy="6944095"/>
        </p:xfrm>
        <a:graphic>
          <a:graphicData uri="http://schemas.openxmlformats.org/drawingml/2006/table">
            <a:tbl>
              <a:tblPr>
                <a:tableStyleId>{BDBED569-4797-4DF1-A0F4-6AAB3CD982D8}</a:tableStyleId>
              </a:tblPr>
              <a:tblGrid>
                <a:gridCol w="2779883">
                  <a:extLst>
                    <a:ext uri="{9D8B030D-6E8A-4147-A177-3AD203B41FA5}">
                      <a16:colId xmlns:a16="http://schemas.microsoft.com/office/drawing/2014/main" xmlns="" val="20000"/>
                    </a:ext>
                  </a:extLst>
                </a:gridCol>
                <a:gridCol w="3505070">
                  <a:extLst>
                    <a:ext uri="{9D8B030D-6E8A-4147-A177-3AD203B41FA5}">
                      <a16:colId xmlns:a16="http://schemas.microsoft.com/office/drawing/2014/main" xmlns="" val="20001"/>
                    </a:ext>
                  </a:extLst>
                </a:gridCol>
              </a:tblGrid>
              <a:tr h="486475">
                <a:tc>
                  <a:txBody>
                    <a:bodyPr/>
                    <a:lstStyle/>
                    <a:p>
                      <a:pPr algn="ctr" fontAlgn="ctr"/>
                      <a:r>
                        <a:rPr lang="es-CO" sz="1600" b="1" u="none" strike="noStrike" dirty="0">
                          <a:effectLst/>
                        </a:rPr>
                        <a:t>PADRINO</a:t>
                      </a:r>
                      <a:endParaRPr lang="es-CO"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600" b="1" u="none" strike="noStrike" dirty="0">
                          <a:effectLst/>
                        </a:rPr>
                        <a:t>CONCESIONARIOS</a:t>
                      </a:r>
                      <a:endParaRPr lang="es-CO" sz="16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10000"/>
                  </a:ext>
                </a:extLst>
              </a:tr>
              <a:tr h="362825">
                <a:tc rowSpan="2">
                  <a:txBody>
                    <a:bodyPr/>
                    <a:lstStyle/>
                    <a:p>
                      <a:pPr algn="ctr" fontAlgn="ctr"/>
                      <a:r>
                        <a:rPr lang="es-CO" sz="1600" u="none" strike="noStrike" dirty="0">
                          <a:effectLst/>
                        </a:rPr>
                        <a:t>Carlos Suarez</a:t>
                      </a:r>
                      <a:endParaRPr lang="es-CO"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es-CO" sz="1600" u="none" strike="noStrike">
                          <a:effectLst/>
                        </a:rPr>
                        <a:t>ETIB</a:t>
                      </a:r>
                      <a:endParaRPr lang="es-CO" sz="16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10001"/>
                  </a:ext>
                </a:extLst>
              </a:tr>
              <a:tr h="302330">
                <a:tc vMerge="1">
                  <a:txBody>
                    <a:bodyPr/>
                    <a:lstStyle/>
                    <a:p>
                      <a:endParaRPr lang="es-CO"/>
                    </a:p>
                  </a:txBody>
                  <a:tcPr/>
                </a:tc>
                <a:tc>
                  <a:txBody>
                    <a:bodyPr/>
                    <a:lstStyle/>
                    <a:p>
                      <a:pPr algn="l" fontAlgn="ctr"/>
                      <a:r>
                        <a:rPr lang="es-CO" sz="1600" u="none" strike="noStrike">
                          <a:effectLst/>
                        </a:rPr>
                        <a:t>GMOVIL</a:t>
                      </a:r>
                      <a:endParaRPr lang="es-CO" sz="16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10002"/>
                  </a:ext>
                </a:extLst>
              </a:tr>
              <a:tr h="377912">
                <a:tc rowSpan="2">
                  <a:txBody>
                    <a:bodyPr/>
                    <a:lstStyle/>
                    <a:p>
                      <a:pPr algn="ctr" fontAlgn="ctr"/>
                      <a:r>
                        <a:rPr lang="es-CO" sz="1600" u="none" strike="noStrike" dirty="0">
                          <a:effectLst/>
                        </a:rPr>
                        <a:t>Daniela Gómez</a:t>
                      </a:r>
                      <a:endParaRPr lang="es-CO"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es-CO" sz="1600" u="none" strike="noStrike">
                          <a:effectLst/>
                        </a:rPr>
                        <a:t>CONSORCIO EXPRESS</a:t>
                      </a:r>
                      <a:endParaRPr lang="es-CO" sz="16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10003"/>
                  </a:ext>
                </a:extLst>
              </a:tr>
              <a:tr h="375261">
                <a:tc vMerge="1">
                  <a:txBody>
                    <a:bodyPr/>
                    <a:lstStyle/>
                    <a:p>
                      <a:endParaRPr lang="es-CO"/>
                    </a:p>
                  </a:txBody>
                  <a:tcPr/>
                </a:tc>
                <a:tc>
                  <a:txBody>
                    <a:bodyPr/>
                    <a:lstStyle/>
                    <a:p>
                      <a:pPr algn="l" fontAlgn="ctr"/>
                      <a:r>
                        <a:rPr lang="es-CO" sz="1600" u="none" strike="noStrike" dirty="0">
                          <a:effectLst/>
                        </a:rPr>
                        <a:t>ORGANIZACIÓN SUMA</a:t>
                      </a:r>
                      <a:endParaRPr lang="es-CO" sz="16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10004"/>
                  </a:ext>
                </a:extLst>
              </a:tr>
              <a:tr h="377912">
                <a:tc>
                  <a:txBody>
                    <a:bodyPr/>
                    <a:lstStyle/>
                    <a:p>
                      <a:pPr algn="ctr" fontAlgn="ctr"/>
                      <a:r>
                        <a:rPr lang="es-CO" sz="1600" u="none" strike="noStrike">
                          <a:effectLst/>
                        </a:rPr>
                        <a:t>Winston Barrios</a:t>
                      </a:r>
                      <a:endParaRPr lang="es-CO" sz="1600" b="1"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s-CO" sz="1600" u="none" strike="noStrike" dirty="0">
                          <a:effectLst/>
                        </a:rPr>
                        <a:t>CONNEXION MOVIL</a:t>
                      </a:r>
                      <a:endParaRPr lang="es-CO" sz="16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10005"/>
                  </a:ext>
                </a:extLst>
              </a:tr>
              <a:tr h="380563">
                <a:tc rowSpan="2">
                  <a:txBody>
                    <a:bodyPr/>
                    <a:lstStyle/>
                    <a:p>
                      <a:pPr algn="ctr" fontAlgn="ctr"/>
                      <a:r>
                        <a:rPr lang="es-CO" sz="1600" u="none" strike="noStrike">
                          <a:effectLst/>
                        </a:rPr>
                        <a:t>Haroll Castiblanco</a:t>
                      </a:r>
                      <a:endParaRPr lang="es-CO" sz="1600" b="1"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s-CO" sz="1600" u="none" strike="noStrike" dirty="0">
                          <a:effectLst/>
                        </a:rPr>
                        <a:t>ESTE ES MI BUS</a:t>
                      </a:r>
                      <a:endParaRPr lang="es-CO" sz="16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10006"/>
                  </a:ext>
                </a:extLst>
              </a:tr>
              <a:tr h="378392">
                <a:tc vMerge="1">
                  <a:txBody>
                    <a:bodyPr/>
                    <a:lstStyle/>
                    <a:p>
                      <a:endParaRPr lang="es-CO"/>
                    </a:p>
                  </a:txBody>
                  <a:tcPr/>
                </a:tc>
                <a:tc>
                  <a:txBody>
                    <a:bodyPr/>
                    <a:lstStyle/>
                    <a:p>
                      <a:pPr algn="l" fontAlgn="ctr"/>
                      <a:r>
                        <a:rPr lang="es-CO" sz="1600" u="none" strike="noStrike" dirty="0">
                          <a:effectLst/>
                        </a:rPr>
                        <a:t>MASIVO CAPITAL</a:t>
                      </a:r>
                      <a:endParaRPr lang="es-CO" sz="16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10007"/>
                  </a:ext>
                </a:extLst>
              </a:tr>
              <a:tr h="226267">
                <a:tc rowSpan="7">
                  <a:txBody>
                    <a:bodyPr/>
                    <a:lstStyle/>
                    <a:p>
                      <a:pPr algn="ctr" fontAlgn="ctr"/>
                      <a:r>
                        <a:rPr lang="es-CO" sz="1600" u="none" strike="noStrike">
                          <a:effectLst/>
                        </a:rPr>
                        <a:t>Diana Vargas</a:t>
                      </a:r>
                      <a:endParaRPr lang="es-CO" sz="1600" b="1" i="0" u="none" strike="noStrike">
                        <a:solidFill>
                          <a:srgbClr val="000000"/>
                        </a:solidFill>
                        <a:effectLst/>
                        <a:latin typeface="Calibri" panose="020F0502020204030204" pitchFamily="34" charset="0"/>
                      </a:endParaRPr>
                    </a:p>
                  </a:txBody>
                  <a:tcPr marL="9525" marR="9525" marT="9525" marB="0" anchor="ctr"/>
                </a:tc>
                <a:tc>
                  <a:txBody>
                    <a:bodyPr/>
                    <a:lstStyle/>
                    <a:p>
                      <a:pPr algn="l" fontAlgn="b"/>
                      <a:r>
                        <a:rPr lang="es-CO" sz="1600" u="none" strike="noStrike" dirty="0">
                          <a:effectLst/>
                        </a:rPr>
                        <a:t>ALCAPITAL</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8"/>
                  </a:ext>
                </a:extLst>
              </a:tr>
              <a:tr h="302330">
                <a:tc vMerge="1">
                  <a:txBody>
                    <a:bodyPr/>
                    <a:lstStyle/>
                    <a:p>
                      <a:endParaRPr lang="es-CO"/>
                    </a:p>
                  </a:txBody>
                  <a:tcPr/>
                </a:tc>
                <a:tc>
                  <a:txBody>
                    <a:bodyPr/>
                    <a:lstStyle/>
                    <a:p>
                      <a:pPr algn="l" fontAlgn="b"/>
                      <a:r>
                        <a:rPr lang="es-CO" sz="1600" u="none" strike="noStrike" dirty="0">
                          <a:effectLst/>
                        </a:rPr>
                        <a:t>TRANSMASIVO*</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9"/>
                  </a:ext>
                </a:extLst>
              </a:tr>
              <a:tr h="302330">
                <a:tc vMerge="1">
                  <a:txBody>
                    <a:bodyPr/>
                    <a:lstStyle/>
                    <a:p>
                      <a:endParaRPr lang="es-CO"/>
                    </a:p>
                  </a:txBody>
                  <a:tcPr/>
                </a:tc>
                <a:tc>
                  <a:txBody>
                    <a:bodyPr/>
                    <a:lstStyle/>
                    <a:p>
                      <a:pPr algn="l" fontAlgn="b"/>
                      <a:r>
                        <a:rPr lang="es-CO" sz="1600" u="none" strike="noStrike" dirty="0">
                          <a:effectLst/>
                        </a:rPr>
                        <a:t>SOMOS K*</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0"/>
                  </a:ext>
                </a:extLst>
              </a:tr>
              <a:tr h="367558">
                <a:tc vMerge="1">
                  <a:txBody>
                    <a:bodyPr/>
                    <a:lstStyle/>
                    <a:p>
                      <a:endParaRPr lang="es-CO"/>
                    </a:p>
                  </a:txBody>
                  <a:tcPr/>
                </a:tc>
                <a:tc>
                  <a:txBody>
                    <a:bodyPr/>
                    <a:lstStyle/>
                    <a:p>
                      <a:pPr algn="l" fontAlgn="b"/>
                      <a:r>
                        <a:rPr lang="es-CO" sz="1600" u="none" strike="noStrike" dirty="0">
                          <a:effectLst/>
                        </a:rPr>
                        <a:t>CIUDAD MOVIL*</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1"/>
                  </a:ext>
                </a:extLst>
              </a:tr>
              <a:tr h="377912">
                <a:tc vMerge="1">
                  <a:txBody>
                    <a:bodyPr/>
                    <a:lstStyle/>
                    <a:p>
                      <a:endParaRPr lang="es-CO"/>
                    </a:p>
                  </a:txBody>
                  <a:tcPr/>
                </a:tc>
                <a:tc>
                  <a:txBody>
                    <a:bodyPr/>
                    <a:lstStyle/>
                    <a:p>
                      <a:pPr algn="l" fontAlgn="b"/>
                      <a:r>
                        <a:rPr lang="es-CO" sz="1600" u="none" strike="noStrike" dirty="0">
                          <a:effectLst/>
                        </a:rPr>
                        <a:t>SI 18 NORTE</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2"/>
                  </a:ext>
                </a:extLst>
              </a:tr>
              <a:tr h="384655">
                <a:tc vMerge="1">
                  <a:txBody>
                    <a:bodyPr/>
                    <a:lstStyle/>
                    <a:p>
                      <a:endParaRPr lang="es-CO"/>
                    </a:p>
                  </a:txBody>
                  <a:tcPr/>
                </a:tc>
                <a:tc>
                  <a:txBody>
                    <a:bodyPr/>
                    <a:lstStyle/>
                    <a:p>
                      <a:pPr algn="l" fontAlgn="b"/>
                      <a:r>
                        <a:rPr lang="es-CO" sz="1600" u="none" strike="noStrike" dirty="0">
                          <a:effectLst/>
                        </a:rPr>
                        <a:t>SI 18 OCHENTA</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3"/>
                  </a:ext>
                </a:extLst>
              </a:tr>
              <a:tr h="328088">
                <a:tc vMerge="1">
                  <a:txBody>
                    <a:bodyPr/>
                    <a:lstStyle/>
                    <a:p>
                      <a:endParaRPr lang="es-CO"/>
                    </a:p>
                  </a:txBody>
                  <a:tcPr/>
                </a:tc>
                <a:tc>
                  <a:txBody>
                    <a:bodyPr/>
                    <a:lstStyle/>
                    <a:p>
                      <a:pPr algn="l" fontAlgn="b"/>
                      <a:r>
                        <a:rPr lang="es-CO" sz="1600" u="none" strike="noStrike" dirty="0">
                          <a:effectLst/>
                        </a:rPr>
                        <a:t>SI 18 </a:t>
                      </a:r>
                      <a:r>
                        <a:rPr lang="es-CO" sz="1600" u="none" strike="noStrike" dirty="0" smtClean="0">
                          <a:effectLst/>
                        </a:rPr>
                        <a:t>SUBA**</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4"/>
                  </a:ext>
                </a:extLst>
              </a:tr>
              <a:tr h="285814">
                <a:tc rowSpan="2">
                  <a:txBody>
                    <a:bodyPr/>
                    <a:lstStyle/>
                    <a:p>
                      <a:pPr algn="ctr" fontAlgn="ctr"/>
                      <a:r>
                        <a:rPr lang="es-CO" sz="1600" u="none" strike="noStrike">
                          <a:effectLst/>
                        </a:rPr>
                        <a:t>Michelle Bernal</a:t>
                      </a:r>
                      <a:endParaRPr lang="es-CO" sz="1600" b="1" i="0" u="none" strike="noStrike">
                        <a:solidFill>
                          <a:srgbClr val="000000"/>
                        </a:solidFill>
                        <a:effectLst/>
                        <a:latin typeface="Calibri" panose="020F0502020204030204" pitchFamily="34" charset="0"/>
                      </a:endParaRPr>
                    </a:p>
                  </a:txBody>
                  <a:tcPr marL="9525" marR="9525" marT="9525" marB="0" anchor="ctr"/>
                </a:tc>
                <a:tc>
                  <a:txBody>
                    <a:bodyPr/>
                    <a:lstStyle/>
                    <a:p>
                      <a:pPr algn="l" fontAlgn="b"/>
                      <a:r>
                        <a:rPr lang="es-CO" sz="1600" u="none" strike="noStrike" dirty="0">
                          <a:effectLst/>
                        </a:rPr>
                        <a:t>RECAUDO BOGOTÁ</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5"/>
                  </a:ext>
                </a:extLst>
              </a:tr>
              <a:tr h="288032">
                <a:tc vMerge="1">
                  <a:txBody>
                    <a:bodyPr/>
                    <a:lstStyle/>
                    <a:p>
                      <a:endParaRPr lang="es-CO"/>
                    </a:p>
                  </a:txBody>
                  <a:tcPr/>
                </a:tc>
                <a:tc>
                  <a:txBody>
                    <a:bodyPr/>
                    <a:lstStyle/>
                    <a:p>
                      <a:pPr algn="l" fontAlgn="b"/>
                      <a:r>
                        <a:rPr lang="es-CO" sz="1600" u="none" strike="noStrike" dirty="0">
                          <a:effectLst/>
                        </a:rPr>
                        <a:t>CABLEMÓVIL</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6"/>
                  </a:ext>
                </a:extLst>
              </a:tr>
              <a:tr h="347690">
                <a:tc rowSpan="3">
                  <a:txBody>
                    <a:bodyPr/>
                    <a:lstStyle/>
                    <a:p>
                      <a:pPr algn="ctr" fontAlgn="ctr"/>
                      <a:r>
                        <a:rPr lang="es-CO" sz="1600" u="none" strike="noStrike">
                          <a:effectLst/>
                        </a:rPr>
                        <a:t>Tatiana Mendez</a:t>
                      </a:r>
                      <a:endParaRPr lang="es-CO" sz="1600" b="1" i="0" u="none" strike="noStrike">
                        <a:solidFill>
                          <a:srgbClr val="000000"/>
                        </a:solidFill>
                        <a:effectLst/>
                        <a:latin typeface="Calibri" panose="020F0502020204030204" pitchFamily="34" charset="0"/>
                      </a:endParaRPr>
                    </a:p>
                  </a:txBody>
                  <a:tcPr marL="9525" marR="9525" marT="9525" marB="0" anchor="ctr"/>
                </a:tc>
                <a:tc>
                  <a:txBody>
                    <a:bodyPr/>
                    <a:lstStyle/>
                    <a:p>
                      <a:pPr algn="l" fontAlgn="b"/>
                      <a:r>
                        <a:rPr lang="es-CO" sz="1600" u="none" strike="noStrike" dirty="0">
                          <a:effectLst/>
                        </a:rPr>
                        <a:t>BOGOTÁ MÓVIL</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7"/>
                  </a:ext>
                </a:extLst>
              </a:tr>
              <a:tr h="337447">
                <a:tc vMerge="1">
                  <a:txBody>
                    <a:bodyPr/>
                    <a:lstStyle/>
                    <a:p>
                      <a:endParaRPr lang="es-CO"/>
                    </a:p>
                  </a:txBody>
                  <a:tcPr/>
                </a:tc>
                <a:tc>
                  <a:txBody>
                    <a:bodyPr/>
                    <a:lstStyle/>
                    <a:p>
                      <a:pPr algn="l" fontAlgn="b"/>
                      <a:r>
                        <a:rPr lang="es-CO" sz="1600" u="none" strike="noStrike" dirty="0">
                          <a:effectLst/>
                        </a:rPr>
                        <a:t>SOMOS USME**</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8"/>
                  </a:ext>
                </a:extLst>
              </a:tr>
              <a:tr h="327204">
                <a:tc vMerge="1">
                  <a:txBody>
                    <a:bodyPr/>
                    <a:lstStyle/>
                    <a:p>
                      <a:endParaRPr lang="es-CO"/>
                    </a:p>
                  </a:txBody>
                  <a:tcPr/>
                </a:tc>
                <a:tc>
                  <a:txBody>
                    <a:bodyPr/>
                    <a:lstStyle/>
                    <a:p>
                      <a:pPr algn="l" fontAlgn="b"/>
                      <a:r>
                        <a:rPr lang="es-CO" sz="1600" u="none" strike="noStrike" dirty="0">
                          <a:effectLst/>
                        </a:rPr>
                        <a:t>CAPITAL BUS**</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9"/>
                  </a:ext>
                </a:extLst>
              </a:tr>
            </a:tbl>
          </a:graphicData>
        </a:graphic>
      </p:graphicFrame>
      <p:sp>
        <p:nvSpPr>
          <p:cNvPr id="7" name="CuadroTexto 6"/>
          <p:cNvSpPr txBox="1"/>
          <p:nvPr/>
        </p:nvSpPr>
        <p:spPr>
          <a:xfrm>
            <a:off x="1389956" y="7860799"/>
            <a:ext cx="4464496" cy="523220"/>
          </a:xfrm>
          <a:prstGeom prst="rect">
            <a:avLst/>
          </a:prstGeom>
          <a:noFill/>
        </p:spPr>
        <p:txBody>
          <a:bodyPr wrap="square" rtlCol="0">
            <a:spAutoFit/>
          </a:bodyPr>
          <a:lstStyle/>
          <a:p>
            <a:r>
              <a:rPr lang="es-CO" sz="1400" dirty="0" smtClean="0"/>
              <a:t>* Concesionarios próximos a terminar contrato.</a:t>
            </a:r>
          </a:p>
          <a:p>
            <a:r>
              <a:rPr lang="es-CO" sz="1400" dirty="0" smtClean="0"/>
              <a:t>** Concesionarios próximos a iniciar operación. </a:t>
            </a:r>
            <a:endParaRPr lang="es-CO" sz="1400" dirty="0"/>
          </a:p>
        </p:txBody>
      </p:sp>
    </p:spTree>
    <p:extLst>
      <p:ext uri="{BB962C8B-B14F-4D97-AF65-F5344CB8AC3E}">
        <p14:creationId xmlns:p14="http://schemas.microsoft.com/office/powerpoint/2010/main" val="4189664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101924" y="386904"/>
            <a:ext cx="15193688" cy="5078313"/>
          </a:xfrm>
          <a:prstGeom prst="rect">
            <a:avLst/>
          </a:prstGeom>
          <a:noFill/>
        </p:spPr>
        <p:txBody>
          <a:bodyPr wrap="square" rtlCol="0">
            <a:spAutoFit/>
          </a:bodyPr>
          <a:lstStyle/>
          <a:p>
            <a:r>
              <a:rPr lang="es-CO" sz="2800" b="1" dirty="0" smtClean="0"/>
              <a:t>Como se hace? </a:t>
            </a:r>
          </a:p>
          <a:p>
            <a:endParaRPr lang="es-CO" sz="2800" b="1" dirty="0" smtClean="0"/>
          </a:p>
          <a:p>
            <a:pPr algn="just"/>
            <a:r>
              <a:rPr lang="es-CO" sz="2400" dirty="0" smtClean="0"/>
              <a:t>Se realiza mensualmente una revisión a una muestra de PQRS recibidas por concesionario y dependencia, en la cual se evalúa los diferentes criterios de calidad, para lo cual se diseño una matriz de seguimiento en donde se puede obtener indicadores de calificación cuantitavos, lo que permite observar los resultados mas bajos y tomar acciones con los encargados, entre estas se encuentran:</a:t>
            </a:r>
          </a:p>
          <a:p>
            <a:pPr algn="just"/>
            <a:endParaRPr lang="es-CO" sz="2400" dirty="0"/>
          </a:p>
          <a:p>
            <a:pPr marL="457200" indent="-457200" algn="just">
              <a:buFontTx/>
              <a:buChar char="-"/>
            </a:pPr>
            <a:r>
              <a:rPr lang="es-CO" sz="2400" dirty="0" smtClean="0"/>
              <a:t>Comunicación con el concesionario para reportar la calificación obtenida</a:t>
            </a:r>
          </a:p>
          <a:p>
            <a:pPr marL="457200" indent="-457200" algn="just">
              <a:buFontTx/>
              <a:buChar char="-"/>
            </a:pPr>
            <a:r>
              <a:rPr lang="es-CO" sz="2400" dirty="0" smtClean="0"/>
              <a:t>Reuniones en la sede administrativa para realizar retroalimentación</a:t>
            </a:r>
          </a:p>
          <a:p>
            <a:pPr marL="457200" indent="-457200" algn="just">
              <a:buFontTx/>
              <a:buChar char="-"/>
            </a:pPr>
            <a:r>
              <a:rPr lang="es-CO" sz="2400" dirty="0" smtClean="0"/>
              <a:t>Generar nuevas capacitaciones en el manejo de plataformas y lenguaje claro</a:t>
            </a:r>
          </a:p>
          <a:p>
            <a:pPr marL="457200" indent="-457200" algn="just">
              <a:buFontTx/>
              <a:buChar char="-"/>
            </a:pPr>
            <a:r>
              <a:rPr lang="es-CO" sz="2400" dirty="0" smtClean="0"/>
              <a:t>Seguimiento por parte de la interventoría</a:t>
            </a:r>
          </a:p>
          <a:p>
            <a:pPr marL="457200" indent="-457200" algn="just">
              <a:buFontTx/>
              <a:buChar char="-"/>
            </a:pPr>
            <a:r>
              <a:rPr lang="es-CO" sz="2400" dirty="0" smtClean="0"/>
              <a:t>Plan de mejoramiento a corto plazo</a:t>
            </a:r>
          </a:p>
          <a:p>
            <a:endParaRPr lang="es-CO" sz="2800" dirty="0"/>
          </a:p>
        </p:txBody>
      </p:sp>
      <p:pic>
        <p:nvPicPr>
          <p:cNvPr id="3" name="Imagen 2"/>
          <p:cNvPicPr>
            <a:picLocks noChangeAspect="1"/>
          </p:cNvPicPr>
          <p:nvPr/>
        </p:nvPicPr>
        <p:blipFill>
          <a:blip r:embed="rId2"/>
          <a:stretch>
            <a:fillRect/>
          </a:stretch>
        </p:blipFill>
        <p:spPr>
          <a:xfrm>
            <a:off x="2110036" y="5427464"/>
            <a:ext cx="12813927" cy="2839881"/>
          </a:xfrm>
          <a:prstGeom prst="rect">
            <a:avLst/>
          </a:prstGeom>
        </p:spPr>
      </p:pic>
    </p:spTree>
    <p:extLst>
      <p:ext uri="{BB962C8B-B14F-4D97-AF65-F5344CB8AC3E}">
        <p14:creationId xmlns:p14="http://schemas.microsoft.com/office/powerpoint/2010/main" val="605528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73932" y="667440"/>
            <a:ext cx="14819055" cy="878431"/>
          </a:xfrm>
        </p:spPr>
        <p:txBody>
          <a:bodyPr>
            <a:normAutofit fontScale="90000"/>
          </a:bodyPr>
          <a:lstStyle/>
          <a:p>
            <a:pPr algn="ctr"/>
            <a:r>
              <a:rPr lang="es-CO" b="1" dirty="0" smtClean="0"/>
              <a:t>Beneficios</a:t>
            </a:r>
            <a:endParaRPr lang="es-CO" b="1"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556575888"/>
              </p:ext>
            </p:extLst>
          </p:nvPr>
        </p:nvGraphicFramePr>
        <p:xfrm>
          <a:off x="2241347" y="1667700"/>
          <a:ext cx="13346838" cy="59046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uadroTexto 4"/>
          <p:cNvSpPr txBox="1"/>
          <p:nvPr/>
        </p:nvSpPr>
        <p:spPr>
          <a:xfrm>
            <a:off x="2732704" y="2302472"/>
            <a:ext cx="504056" cy="553998"/>
          </a:xfrm>
          <a:prstGeom prst="rect">
            <a:avLst/>
          </a:prstGeom>
          <a:noFill/>
        </p:spPr>
        <p:txBody>
          <a:bodyPr wrap="square" rtlCol="0">
            <a:spAutoFit/>
          </a:bodyPr>
          <a:lstStyle/>
          <a:p>
            <a:r>
              <a:rPr lang="es-CO" dirty="0" smtClean="0"/>
              <a:t>1.</a:t>
            </a:r>
            <a:endParaRPr lang="es-CO" dirty="0"/>
          </a:p>
        </p:txBody>
      </p:sp>
      <p:sp>
        <p:nvSpPr>
          <p:cNvPr id="6" name="CuadroTexto 5"/>
          <p:cNvSpPr txBox="1"/>
          <p:nvPr/>
        </p:nvSpPr>
        <p:spPr>
          <a:xfrm>
            <a:off x="3236760" y="3649123"/>
            <a:ext cx="504056" cy="553998"/>
          </a:xfrm>
          <a:prstGeom prst="rect">
            <a:avLst/>
          </a:prstGeom>
          <a:noFill/>
        </p:spPr>
        <p:txBody>
          <a:bodyPr wrap="square" rtlCol="0">
            <a:spAutoFit/>
          </a:bodyPr>
          <a:lstStyle/>
          <a:p>
            <a:r>
              <a:rPr lang="es-CO" dirty="0" smtClean="0"/>
              <a:t>2.</a:t>
            </a:r>
            <a:endParaRPr lang="es-CO" dirty="0"/>
          </a:p>
        </p:txBody>
      </p:sp>
      <p:sp>
        <p:nvSpPr>
          <p:cNvPr id="7" name="CuadroTexto 6"/>
          <p:cNvSpPr txBox="1"/>
          <p:nvPr/>
        </p:nvSpPr>
        <p:spPr>
          <a:xfrm>
            <a:off x="3236760" y="4984074"/>
            <a:ext cx="504056" cy="553998"/>
          </a:xfrm>
          <a:prstGeom prst="rect">
            <a:avLst/>
          </a:prstGeom>
          <a:noFill/>
        </p:spPr>
        <p:txBody>
          <a:bodyPr wrap="square" rtlCol="0">
            <a:spAutoFit/>
          </a:bodyPr>
          <a:lstStyle/>
          <a:p>
            <a:r>
              <a:rPr lang="es-CO" dirty="0"/>
              <a:t>3</a:t>
            </a:r>
            <a:r>
              <a:rPr lang="es-CO" dirty="0" smtClean="0"/>
              <a:t>.</a:t>
            </a:r>
            <a:endParaRPr lang="es-CO" dirty="0"/>
          </a:p>
        </p:txBody>
      </p:sp>
      <p:sp>
        <p:nvSpPr>
          <p:cNvPr id="8" name="CuadroTexto 7"/>
          <p:cNvSpPr txBox="1"/>
          <p:nvPr/>
        </p:nvSpPr>
        <p:spPr>
          <a:xfrm>
            <a:off x="2718633" y="6384918"/>
            <a:ext cx="546013" cy="553998"/>
          </a:xfrm>
          <a:prstGeom prst="rect">
            <a:avLst/>
          </a:prstGeom>
          <a:noFill/>
        </p:spPr>
        <p:txBody>
          <a:bodyPr wrap="square" rtlCol="0">
            <a:spAutoFit/>
          </a:bodyPr>
          <a:lstStyle/>
          <a:p>
            <a:r>
              <a:rPr lang="es-CO" dirty="0" smtClean="0"/>
              <a:t>4.</a:t>
            </a:r>
            <a:endParaRPr lang="es-CO" dirty="0"/>
          </a:p>
        </p:txBody>
      </p:sp>
    </p:spTree>
    <p:extLst>
      <p:ext uri="{BB962C8B-B14F-4D97-AF65-F5344CB8AC3E}">
        <p14:creationId xmlns:p14="http://schemas.microsoft.com/office/powerpoint/2010/main" val="13550390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xmlns="" id="{84AF6A47-E140-4D6C-98E8-E3B47CA5293D}"/>
              </a:ext>
            </a:extLst>
          </p:cNvPr>
          <p:cNvSpPr/>
          <p:nvPr/>
        </p:nvSpPr>
        <p:spPr>
          <a:xfrm>
            <a:off x="5998468" y="602928"/>
            <a:ext cx="6176691" cy="707886"/>
          </a:xfrm>
          <a:prstGeom prst="rect">
            <a:avLst/>
          </a:prstGeom>
        </p:spPr>
        <p:txBody>
          <a:bodyPr wrap="none">
            <a:spAutoFit/>
          </a:bodyPr>
          <a:lstStyle/>
          <a:p>
            <a:r>
              <a:rPr lang="es-ES" sz="4000" b="1" dirty="0">
                <a:latin typeface="Tahoma" panose="020B0604030504040204" pitchFamily="34" charset="0"/>
                <a:ea typeface="Tahoma" panose="020B0604030504040204" pitchFamily="34" charset="0"/>
                <a:cs typeface="Tahoma" panose="020B0604030504040204" pitchFamily="34" charset="0"/>
              </a:rPr>
              <a:t>2</a:t>
            </a:r>
            <a:r>
              <a:rPr lang="es-ES" sz="4000" b="1" dirty="0" smtClean="0">
                <a:latin typeface="Tahoma" panose="020B0604030504040204" pitchFamily="34" charset="0"/>
                <a:ea typeface="Tahoma" panose="020B0604030504040204" pitchFamily="34" charset="0"/>
                <a:cs typeface="Tahoma" panose="020B0604030504040204" pitchFamily="34" charset="0"/>
              </a:rPr>
              <a:t>. Formatos accesibles </a:t>
            </a:r>
            <a:endParaRPr lang="es-ES" sz="4000" b="1" dirty="0">
              <a:latin typeface="Tahoma" panose="020B0604030504040204" pitchFamily="34" charset="0"/>
              <a:ea typeface="Tahoma" panose="020B0604030504040204" pitchFamily="34" charset="0"/>
              <a:cs typeface="Tahoma" panose="020B0604030504040204" pitchFamily="34" charset="0"/>
            </a:endParaRPr>
          </a:p>
        </p:txBody>
      </p:sp>
      <p:pic>
        <p:nvPicPr>
          <p:cNvPr id="5" name="Imagen 4"/>
          <p:cNvPicPr>
            <a:picLocks noChangeAspect="1"/>
          </p:cNvPicPr>
          <p:nvPr/>
        </p:nvPicPr>
        <p:blipFill rotWithShape="1">
          <a:blip r:embed="rId2"/>
          <a:srcRect l="10649" r="20130"/>
          <a:stretch/>
        </p:blipFill>
        <p:spPr>
          <a:xfrm>
            <a:off x="4198268" y="2907184"/>
            <a:ext cx="4447479" cy="4846113"/>
          </a:xfrm>
          <a:prstGeom prst="rect">
            <a:avLst/>
          </a:prstGeom>
        </p:spPr>
      </p:pic>
      <p:pic>
        <p:nvPicPr>
          <p:cNvPr id="6" name="Imagen 5"/>
          <p:cNvPicPr>
            <a:picLocks noChangeAspect="1"/>
          </p:cNvPicPr>
          <p:nvPr/>
        </p:nvPicPr>
        <p:blipFill>
          <a:blip r:embed="rId3"/>
          <a:stretch>
            <a:fillRect/>
          </a:stretch>
        </p:blipFill>
        <p:spPr>
          <a:xfrm>
            <a:off x="9068676" y="2907183"/>
            <a:ext cx="4104456" cy="4846113"/>
          </a:xfrm>
          <a:prstGeom prst="rect">
            <a:avLst/>
          </a:prstGeom>
        </p:spPr>
      </p:pic>
      <p:sp>
        <p:nvSpPr>
          <p:cNvPr id="7" name="CuadroTexto 6"/>
          <p:cNvSpPr txBox="1"/>
          <p:nvPr/>
        </p:nvSpPr>
        <p:spPr>
          <a:xfrm>
            <a:off x="1101924" y="1539032"/>
            <a:ext cx="15625736" cy="1015663"/>
          </a:xfrm>
          <a:prstGeom prst="rect">
            <a:avLst/>
          </a:prstGeom>
          <a:noFill/>
        </p:spPr>
        <p:txBody>
          <a:bodyPr wrap="square" rtlCol="0">
            <a:spAutoFit/>
          </a:bodyPr>
          <a:lstStyle/>
          <a:p>
            <a:pPr algn="ctr"/>
            <a:r>
              <a:rPr lang="es-CO" dirty="0" smtClean="0"/>
              <a:t>Se desarrollaron piezas con lenguaje braille para facilitar la atención a personas con discapacidades visuales, las cuales se encuentran ubicadas en el 2do piso de la Sede administrativa</a:t>
            </a:r>
            <a:endParaRPr lang="es-CO" dirty="0"/>
          </a:p>
        </p:txBody>
      </p:sp>
      <p:sp>
        <p:nvSpPr>
          <p:cNvPr id="8" name="CuadroTexto 7"/>
          <p:cNvSpPr txBox="1"/>
          <p:nvPr/>
        </p:nvSpPr>
        <p:spPr>
          <a:xfrm>
            <a:off x="4198268" y="7875736"/>
            <a:ext cx="4447479" cy="338554"/>
          </a:xfrm>
          <a:prstGeom prst="rect">
            <a:avLst/>
          </a:prstGeom>
          <a:noFill/>
        </p:spPr>
        <p:txBody>
          <a:bodyPr wrap="square" rtlCol="0">
            <a:spAutoFit/>
          </a:bodyPr>
          <a:lstStyle/>
          <a:p>
            <a:r>
              <a:rPr lang="es-CO" sz="1600" dirty="0" smtClean="0"/>
              <a:t>Señalización entrada a sala de atención a usuarios</a:t>
            </a:r>
            <a:endParaRPr lang="es-CO" sz="1600" dirty="0"/>
          </a:p>
        </p:txBody>
      </p:sp>
      <p:sp>
        <p:nvSpPr>
          <p:cNvPr id="9" name="CuadroTexto 8"/>
          <p:cNvSpPr txBox="1"/>
          <p:nvPr/>
        </p:nvSpPr>
        <p:spPr>
          <a:xfrm>
            <a:off x="9382844" y="7867861"/>
            <a:ext cx="4447479" cy="338554"/>
          </a:xfrm>
          <a:prstGeom prst="rect">
            <a:avLst/>
          </a:prstGeom>
          <a:noFill/>
        </p:spPr>
        <p:txBody>
          <a:bodyPr wrap="square" rtlCol="0">
            <a:spAutoFit/>
          </a:bodyPr>
          <a:lstStyle/>
          <a:p>
            <a:r>
              <a:rPr lang="es-CO" sz="1600" dirty="0" smtClean="0"/>
              <a:t>Recepción de requerimiento de PQRS</a:t>
            </a:r>
            <a:endParaRPr lang="es-CO" sz="1600" dirty="0"/>
          </a:p>
        </p:txBody>
      </p:sp>
    </p:spTree>
    <p:extLst>
      <p:ext uri="{BB962C8B-B14F-4D97-AF65-F5344CB8AC3E}">
        <p14:creationId xmlns:p14="http://schemas.microsoft.com/office/powerpoint/2010/main" val="3456400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xmlns="" id="{84AF6A47-E140-4D6C-98E8-E3B47CA5293D}"/>
              </a:ext>
            </a:extLst>
          </p:cNvPr>
          <p:cNvSpPr/>
          <p:nvPr/>
        </p:nvSpPr>
        <p:spPr>
          <a:xfrm>
            <a:off x="2902124" y="484112"/>
            <a:ext cx="11245386" cy="1323439"/>
          </a:xfrm>
          <a:prstGeom prst="rect">
            <a:avLst/>
          </a:prstGeom>
        </p:spPr>
        <p:txBody>
          <a:bodyPr wrap="none">
            <a:spAutoFit/>
          </a:bodyPr>
          <a:lstStyle/>
          <a:p>
            <a:pPr algn="ctr"/>
            <a:r>
              <a:rPr lang="es-ES" sz="4000" b="1" dirty="0" smtClean="0">
                <a:latin typeface="Tahoma" panose="020B0604030504040204" pitchFamily="34" charset="0"/>
                <a:ea typeface="Tahoma" panose="020B0604030504040204" pitchFamily="34" charset="0"/>
                <a:cs typeface="Tahoma" panose="020B0604030504040204" pitchFamily="34" charset="0"/>
              </a:rPr>
              <a:t>3. Estrategia divulgación de los canales de </a:t>
            </a:r>
          </a:p>
          <a:p>
            <a:pPr algn="ctr"/>
            <a:r>
              <a:rPr lang="es-ES" sz="4000" b="1" dirty="0" smtClean="0">
                <a:latin typeface="Tahoma" panose="020B0604030504040204" pitchFamily="34" charset="0"/>
                <a:ea typeface="Tahoma" panose="020B0604030504040204" pitchFamily="34" charset="0"/>
                <a:cs typeface="Tahoma" panose="020B0604030504040204" pitchFamily="34" charset="0"/>
              </a:rPr>
              <a:t>Atencion a la Ciudadanía</a:t>
            </a:r>
          </a:p>
        </p:txBody>
      </p:sp>
      <p:pic>
        <p:nvPicPr>
          <p:cNvPr id="5" name="Imagen 4"/>
          <p:cNvPicPr>
            <a:picLocks noChangeAspect="1"/>
          </p:cNvPicPr>
          <p:nvPr/>
        </p:nvPicPr>
        <p:blipFill>
          <a:blip r:embed="rId4"/>
          <a:stretch>
            <a:fillRect/>
          </a:stretch>
        </p:blipFill>
        <p:spPr>
          <a:xfrm>
            <a:off x="525860" y="2561603"/>
            <a:ext cx="7704856" cy="4464496"/>
          </a:xfrm>
          <a:prstGeom prst="rect">
            <a:avLst/>
          </a:prstGeom>
        </p:spPr>
      </p:pic>
      <p:sp>
        <p:nvSpPr>
          <p:cNvPr id="6" name="CuadroTexto 5"/>
          <p:cNvSpPr txBox="1"/>
          <p:nvPr/>
        </p:nvSpPr>
        <p:spPr>
          <a:xfrm>
            <a:off x="741884" y="7210765"/>
            <a:ext cx="7272808" cy="646331"/>
          </a:xfrm>
          <a:prstGeom prst="rect">
            <a:avLst/>
          </a:prstGeom>
          <a:noFill/>
        </p:spPr>
        <p:txBody>
          <a:bodyPr wrap="square" rtlCol="0">
            <a:spAutoFit/>
          </a:bodyPr>
          <a:lstStyle/>
          <a:p>
            <a:pPr algn="ctr"/>
            <a:r>
              <a:rPr lang="es-CO" sz="1800" dirty="0" smtClean="0"/>
              <a:t>Instalación de 155 pendones ubicados en todas las Estaciones y Portales del Sistema</a:t>
            </a:r>
            <a:endParaRPr lang="es-CO" sz="1800" dirty="0"/>
          </a:p>
        </p:txBody>
      </p:sp>
      <p:pic>
        <p:nvPicPr>
          <p:cNvPr id="7" name="WhatsApp Video 2019-12-04 at 3.41.10 P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310836" y="2907184"/>
            <a:ext cx="7000100" cy="3937556"/>
          </a:xfrm>
          <a:prstGeom prst="rect">
            <a:avLst/>
          </a:prstGeom>
        </p:spPr>
      </p:pic>
      <p:sp>
        <p:nvSpPr>
          <p:cNvPr id="8" name="CuadroTexto 7"/>
          <p:cNvSpPr txBox="1"/>
          <p:nvPr/>
        </p:nvSpPr>
        <p:spPr>
          <a:xfrm>
            <a:off x="9020808" y="7210765"/>
            <a:ext cx="7272808" cy="369332"/>
          </a:xfrm>
          <a:prstGeom prst="rect">
            <a:avLst/>
          </a:prstGeom>
          <a:noFill/>
        </p:spPr>
        <p:txBody>
          <a:bodyPr wrap="square" rtlCol="0">
            <a:spAutoFit/>
          </a:bodyPr>
          <a:lstStyle/>
          <a:p>
            <a:pPr algn="ctr"/>
            <a:r>
              <a:rPr lang="es-CO" sz="1800" dirty="0" smtClean="0"/>
              <a:t>Video de sensibilización canales de atención</a:t>
            </a:r>
          </a:p>
        </p:txBody>
      </p:sp>
    </p:spTree>
    <p:extLst>
      <p:ext uri="{BB962C8B-B14F-4D97-AF65-F5344CB8AC3E}">
        <p14:creationId xmlns:p14="http://schemas.microsoft.com/office/powerpoint/2010/main" val="29879225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UENTE PRESENTACION INSTITUCIONAL">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37BF70F7AEEA7949A1F973C4C02347B8" ma:contentTypeVersion="8" ma:contentTypeDescription="Crear nuevo documento." ma:contentTypeScope="" ma:versionID="e46c961b145ebfaed3e49aca1c1f95e1">
  <xsd:schema xmlns:xsd="http://www.w3.org/2001/XMLSchema" xmlns:xs="http://www.w3.org/2001/XMLSchema" xmlns:p="http://schemas.microsoft.com/office/2006/metadata/properties" xmlns:ns1="http://schemas.microsoft.com/sharepoint/v3" xmlns:ns2="c0ffd7c2-1331-4b39-bbc5-3e7d514273d8" xmlns:ns3="2e1b66e6-84d5-4201-88fb-3f6ff4bcf672" targetNamespace="http://schemas.microsoft.com/office/2006/metadata/properties" ma:root="true" ma:fieldsID="7b9c7d09c437398f8e64169be2282ebb" ns1:_="" ns2:_="" ns3:_="">
    <xsd:import namespace="http://schemas.microsoft.com/sharepoint/v3"/>
    <xsd:import namespace="c0ffd7c2-1331-4b39-bbc5-3e7d514273d8"/>
    <xsd:import namespace="2e1b66e6-84d5-4201-88fb-3f6ff4bcf672"/>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Fecha de inicio programada" ma:description="" ma:hidden="true" ma:internalName="PublishingStartDate">
      <xsd:simpleType>
        <xsd:restriction base="dms:Unknown"/>
      </xsd:simpleType>
    </xsd:element>
    <xsd:element name="PublishingExpirationDate" ma:index="9" nillable="true" ma:displayName="Fecha de finalización programada"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0ffd7c2-1331-4b39-bbc5-3e7d514273d8"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1b66e6-84d5-4201-88fb-3f6ff4bcf672" elementFormDefault="qualified">
    <xsd:import namespace="http://schemas.microsoft.com/office/2006/documentManagement/types"/>
    <xsd:import namespace="http://schemas.microsoft.com/office/infopath/2007/PartnerControls"/>
    <xsd:element name="SharedWithUsers" ma:index="15"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C5C9AA40-FC45-407F-AF63-0C53EE3A2432}">
  <ds:schemaRefs>
    <ds:schemaRef ds:uri="http://schemas.microsoft.com/sharepoint/v3/contenttype/forms"/>
  </ds:schemaRefs>
</ds:datastoreItem>
</file>

<file path=customXml/itemProps2.xml><?xml version="1.0" encoding="utf-8"?>
<ds:datastoreItem xmlns:ds="http://schemas.openxmlformats.org/officeDocument/2006/customXml" ds:itemID="{79E1BA72-BADF-4B17-B62E-47EB1E015C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0ffd7c2-1331-4b39-bbc5-3e7d514273d8"/>
    <ds:schemaRef ds:uri="2e1b66e6-84d5-4201-88fb-3f6ff4bcf6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284F853-20B9-4A30-B443-43137E5F5665}">
  <ds:schemaRefs>
    <ds:schemaRef ds:uri="http://schemas.microsoft.com/sharepoint/v3"/>
    <ds:schemaRef ds:uri="http://purl.org/dc/dcmitype/"/>
    <ds:schemaRef ds:uri="http://purl.org/dc/terms/"/>
    <ds:schemaRef ds:uri="http://purl.org/dc/elements/1.1/"/>
    <ds:schemaRef ds:uri="http://www.w3.org/XML/1998/namespace"/>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2e1b66e6-84d5-4201-88fb-3f6ff4bcf672"/>
    <ds:schemaRef ds:uri="c0ffd7c2-1331-4b39-bbc5-3e7d514273d8"/>
  </ds:schemaRefs>
</ds:datastoreItem>
</file>

<file path=docProps/app.xml><?xml version="1.0" encoding="utf-8"?>
<Properties xmlns="http://schemas.openxmlformats.org/officeDocument/2006/extended-properties" xmlns:vt="http://schemas.openxmlformats.org/officeDocument/2006/docPropsVTypes">
  <Template/>
  <TotalTime>33704</TotalTime>
  <Words>404</Words>
  <Application>Microsoft Office PowerPoint</Application>
  <PresentationFormat>Personalizado</PresentationFormat>
  <Paragraphs>65</Paragraphs>
  <Slides>7</Slides>
  <Notes>1</Notes>
  <HiddenSlides>0</HiddenSlides>
  <MMClips>1</MMClips>
  <ScaleCrop>false</ScaleCrop>
  <HeadingPairs>
    <vt:vector size="6" baseType="variant">
      <vt:variant>
        <vt:lpstr>Fuentes usadas</vt:lpstr>
      </vt:variant>
      <vt:variant>
        <vt:i4>4</vt:i4>
      </vt:variant>
      <vt:variant>
        <vt:lpstr>Tema</vt:lpstr>
      </vt:variant>
      <vt:variant>
        <vt:i4>2</vt:i4>
      </vt:variant>
      <vt:variant>
        <vt:lpstr>Títulos de diapositiva</vt:lpstr>
      </vt:variant>
      <vt:variant>
        <vt:i4>7</vt:i4>
      </vt:variant>
    </vt:vector>
  </HeadingPairs>
  <TitlesOfParts>
    <vt:vector size="13" baseType="lpstr">
      <vt:lpstr>Arial</vt:lpstr>
      <vt:lpstr>Calibri</vt:lpstr>
      <vt:lpstr>Calibri Light</vt:lpstr>
      <vt:lpstr>Tahoma</vt:lpstr>
      <vt:lpstr>1_Tema de Office</vt:lpstr>
      <vt:lpstr>Tema de Office</vt:lpstr>
      <vt:lpstr>Presentación de PowerPoint</vt:lpstr>
      <vt:lpstr>Presentación de PowerPoint</vt:lpstr>
      <vt:lpstr>Presentación de PowerPoint</vt:lpstr>
      <vt:lpstr>Presentación de PowerPoint</vt:lpstr>
      <vt:lpstr>Beneficios</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Julian Andres Castiblanco Vargas</dc:creator>
  <cp:lastModifiedBy>Alejandra Lucía Suárez Camacho</cp:lastModifiedBy>
  <cp:revision>2411</cp:revision>
  <cp:lastPrinted>2016-06-22T13:46:05Z</cp:lastPrinted>
  <dcterms:created xsi:type="dcterms:W3CDTF">2012-02-08T13:32:41Z</dcterms:created>
  <dcterms:modified xsi:type="dcterms:W3CDTF">2019-12-26T15:49:09Z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0x01010037BF70F7AEEA7949A1F973C4C02347B8</vt:lpwstr>
  </property>
</Properties>
</file>